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7d27ce4a140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dfba022e040f4"/>
  </p:sldMasterIdLst>
  <p:sldIdLst>
    <p:sldId xmlns:r="http://schemas.openxmlformats.org/officeDocument/2006/relationships" id="256" r:id="R576d08ad0b104900"/>
    <p:sldId xmlns:r="http://schemas.openxmlformats.org/officeDocument/2006/relationships" id="257" r:id="Rafc58f77a1bd4b20"/>
    <p:sldId xmlns:r="http://schemas.openxmlformats.org/officeDocument/2006/relationships" id="258" r:id="Rfb781113ee9846fc"/>
    <p:sldId xmlns:r="http://schemas.openxmlformats.org/officeDocument/2006/relationships" id="259" r:id="R34d3e979597b47d7"/>
    <p:sldId xmlns:r="http://schemas.openxmlformats.org/officeDocument/2006/relationships" id="260" r:id="R40a34cb754674e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dfba022e040f4" /><Relationship Type="http://schemas.openxmlformats.org/officeDocument/2006/relationships/slide" Target="/ppt/slides/slide1.xml" Id="R576d08ad0b104900" /><Relationship Type="http://schemas.openxmlformats.org/officeDocument/2006/relationships/slide" Target="/ppt/slides/slide2.xml" Id="Rafc58f77a1bd4b20" /><Relationship Type="http://schemas.openxmlformats.org/officeDocument/2006/relationships/slide" Target="/ppt/slides/slide3.xml" Id="Rfb781113ee9846fc" /><Relationship Type="http://schemas.openxmlformats.org/officeDocument/2006/relationships/slide" Target="/ppt/slides/slide4.xml" Id="R34d3e979597b47d7" /><Relationship Type="http://schemas.openxmlformats.org/officeDocument/2006/relationships/slide" Target="/ppt/slides/slide5.xml" Id="R40a34cb754674e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aa31a598344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218460b939471c" /><Relationship Type="http://schemas.openxmlformats.org/officeDocument/2006/relationships/theme" Target="/ppt/slideMasters/theme/theme1.xml" Id="Rdd9f4a2be632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218460b93947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0133dafc944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24178b159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7d60b7b424e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8eea3eb4f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7e4fef35a4d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EURO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EURO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EURO EIENDOMSUTVIKLING AS</a:t>
            </a:r>
          </a:p>
        </p:txBody>
      </p:sp>
    </p:spTree>
  </p:cSld>
  <p:clrMapOvr>
    <a:masterClrMapping xmlns:a="http://schemas.openxmlformats.org/drawingml/2006/main"/>
  </p:clrMapOvr>
</p:sld>
</file>