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22df4dcdb940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404669f4744237"/>
  </p:sldMasterIdLst>
  <p:sldIdLst>
    <p:sldId xmlns:r="http://schemas.openxmlformats.org/officeDocument/2006/relationships" id="256" r:id="R43c79e917ddb457d"/>
    <p:sldId xmlns:r="http://schemas.openxmlformats.org/officeDocument/2006/relationships" id="257" r:id="Rc62dc4f2a7cc4402"/>
    <p:sldId xmlns:r="http://schemas.openxmlformats.org/officeDocument/2006/relationships" id="258" r:id="R4ae4dc37806e4942"/>
    <p:sldId xmlns:r="http://schemas.openxmlformats.org/officeDocument/2006/relationships" id="259" r:id="Ra0206a42776f4f15"/>
    <p:sldId xmlns:r="http://schemas.openxmlformats.org/officeDocument/2006/relationships" id="260" r:id="R18d68058a5084092"/>
    <p:sldId xmlns:r="http://schemas.openxmlformats.org/officeDocument/2006/relationships" id="261" r:id="Re8ca879634d44e31"/>
    <p:sldId xmlns:r="http://schemas.openxmlformats.org/officeDocument/2006/relationships" id="262" r:id="R2a544b1d788e4a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404669f4744237" /><Relationship Type="http://schemas.openxmlformats.org/officeDocument/2006/relationships/slide" Target="/ppt/slides/slide1.xml" Id="R43c79e917ddb457d" /><Relationship Type="http://schemas.openxmlformats.org/officeDocument/2006/relationships/slide" Target="/ppt/slides/slide2.xml" Id="Rc62dc4f2a7cc4402" /><Relationship Type="http://schemas.openxmlformats.org/officeDocument/2006/relationships/slide" Target="/ppt/slides/slide3.xml" Id="R4ae4dc37806e4942" /><Relationship Type="http://schemas.openxmlformats.org/officeDocument/2006/relationships/slide" Target="/ppt/slides/slide4.xml" Id="Ra0206a42776f4f15" /><Relationship Type="http://schemas.openxmlformats.org/officeDocument/2006/relationships/slide" Target="/ppt/slides/slide5.xml" Id="R18d68058a5084092" /><Relationship Type="http://schemas.openxmlformats.org/officeDocument/2006/relationships/slide" Target="/ppt/slides/slide6.xml" Id="Re8ca879634d44e31" /><Relationship Type="http://schemas.openxmlformats.org/officeDocument/2006/relationships/slide" Target="/ppt/slides/slide7.xml" Id="R2a544b1d788e4a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c71bbd29a84f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7c1175644548a4" /><Relationship Type="http://schemas.openxmlformats.org/officeDocument/2006/relationships/theme" Target="/ppt/slideMasters/theme/theme1.xml" Id="R6400fa07e7cc47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7c1175644548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25db3dffc145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4ba15b9de040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4adc59f1334b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5fdd840e3943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ee6e2bfb5a44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bfdc0d543a46b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ce02120b0447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 GUDBRANDSEN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GUDBRANDSEN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 GUDBRANDSEN AS ble etablert [år] og holder til i Lena.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GUDBRANDSEN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GUDBRANDSEN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GUDBRANDSEN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−221 531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1 684 097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12 201 575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15 278 065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GUDBRANDSEN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GUDBRANDSEN NILS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GUDBRANDSEN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2850 Lena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989 030 833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GUDBRANDSEN AS</a:t>
            </a:r>
          </a:p>
        </p:txBody>
      </p:sp>
    </p:spTree>
  </p:cSld>
  <p:clrMapOvr>
    <a:masterClrMapping xmlns:a="http://schemas.openxmlformats.org/drawingml/2006/main"/>
  </p:clrMapOvr>
</p:sld>
</file>