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1848ef66d649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1f6c3472a48a1"/>
  </p:sldMasterIdLst>
  <p:sldIdLst>
    <p:sldId xmlns:r="http://schemas.openxmlformats.org/officeDocument/2006/relationships" id="256" r:id="R7edeaa4140bd4dfa"/>
    <p:sldId xmlns:r="http://schemas.openxmlformats.org/officeDocument/2006/relationships" id="257" r:id="R3aca0d2ea5314688"/>
    <p:sldId xmlns:r="http://schemas.openxmlformats.org/officeDocument/2006/relationships" id="258" r:id="R9cf7c4df4fbb4c31"/>
    <p:sldId xmlns:r="http://schemas.openxmlformats.org/officeDocument/2006/relationships" id="259" r:id="R0c9c537a58e84312"/>
    <p:sldId xmlns:r="http://schemas.openxmlformats.org/officeDocument/2006/relationships" id="260" r:id="R3c1ac581c9954025"/>
    <p:sldId xmlns:r="http://schemas.openxmlformats.org/officeDocument/2006/relationships" id="261" r:id="Ra62ff94db2144d15"/>
    <p:sldId xmlns:r="http://schemas.openxmlformats.org/officeDocument/2006/relationships" id="262" r:id="Rdb7443c031a0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1f6c3472a48a1" /><Relationship Type="http://schemas.openxmlformats.org/officeDocument/2006/relationships/slide" Target="/ppt/slides/slide1.xml" Id="R7edeaa4140bd4dfa" /><Relationship Type="http://schemas.openxmlformats.org/officeDocument/2006/relationships/slide" Target="/ppt/slides/slide2.xml" Id="R3aca0d2ea5314688" /><Relationship Type="http://schemas.openxmlformats.org/officeDocument/2006/relationships/slide" Target="/ppt/slides/slide3.xml" Id="R9cf7c4df4fbb4c31" /><Relationship Type="http://schemas.openxmlformats.org/officeDocument/2006/relationships/slide" Target="/ppt/slides/slide4.xml" Id="R0c9c537a58e84312" /><Relationship Type="http://schemas.openxmlformats.org/officeDocument/2006/relationships/slide" Target="/ppt/slides/slide5.xml" Id="R3c1ac581c9954025" /><Relationship Type="http://schemas.openxmlformats.org/officeDocument/2006/relationships/slide" Target="/ppt/slides/slide6.xml" Id="Ra62ff94db2144d15" /><Relationship Type="http://schemas.openxmlformats.org/officeDocument/2006/relationships/slide" Target="/ppt/slides/slide7.xml" Id="Rdb7443c031a0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ed669f4a7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5bc2a7eb4210" /><Relationship Type="http://schemas.openxmlformats.org/officeDocument/2006/relationships/theme" Target="/ppt/slideMasters/theme/theme1.xml" Id="Rb095ff51a7dc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85bc2a7eb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3aa3d27b64c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81a4b41a1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88cd31ff64c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41bd95898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4a49244ff4f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8bbf90f544f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cd6d3300140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6 921 899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7 463 350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HAGERUP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