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75b8f69e5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e8bb364cef4817"/>
  </p:sldMasterIdLst>
  <p:sldIdLst>
    <p:sldId xmlns:r="http://schemas.openxmlformats.org/officeDocument/2006/relationships" id="256" r:id="R033b235d66554edb"/>
    <p:sldId xmlns:r="http://schemas.openxmlformats.org/officeDocument/2006/relationships" id="257" r:id="R553fe5aea0ff4ce8"/>
    <p:sldId xmlns:r="http://schemas.openxmlformats.org/officeDocument/2006/relationships" id="258" r:id="Rab78a4e5a4724670"/>
    <p:sldId xmlns:r="http://schemas.openxmlformats.org/officeDocument/2006/relationships" id="259" r:id="R2fbfaa666a1f4985"/>
    <p:sldId xmlns:r="http://schemas.openxmlformats.org/officeDocument/2006/relationships" id="260" r:id="R1e9784a17a6e4ef9"/>
    <p:sldId xmlns:r="http://schemas.openxmlformats.org/officeDocument/2006/relationships" id="261" r:id="R823bdc5d87474c44"/>
    <p:sldId xmlns:r="http://schemas.openxmlformats.org/officeDocument/2006/relationships" id="262" r:id="R2a5c82eafc2e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8bb364cef4817" /><Relationship Type="http://schemas.openxmlformats.org/officeDocument/2006/relationships/slide" Target="/ppt/slides/slide1.xml" Id="R033b235d66554edb" /><Relationship Type="http://schemas.openxmlformats.org/officeDocument/2006/relationships/slide" Target="/ppt/slides/slide2.xml" Id="R553fe5aea0ff4ce8" /><Relationship Type="http://schemas.openxmlformats.org/officeDocument/2006/relationships/slide" Target="/ppt/slides/slide3.xml" Id="Rab78a4e5a4724670" /><Relationship Type="http://schemas.openxmlformats.org/officeDocument/2006/relationships/slide" Target="/ppt/slides/slide4.xml" Id="R2fbfaa666a1f4985" /><Relationship Type="http://schemas.openxmlformats.org/officeDocument/2006/relationships/slide" Target="/ppt/slides/slide5.xml" Id="R1e9784a17a6e4ef9" /><Relationship Type="http://schemas.openxmlformats.org/officeDocument/2006/relationships/slide" Target="/ppt/slides/slide6.xml" Id="R823bdc5d87474c44" /><Relationship Type="http://schemas.openxmlformats.org/officeDocument/2006/relationships/slide" Target="/ppt/slides/slide7.xml" Id="R2a5c82eafc2e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1a8e3e2a6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442ca7ea741c6" /><Relationship Type="http://schemas.openxmlformats.org/officeDocument/2006/relationships/theme" Target="/ppt/slideMasters/theme/theme1.xml" Id="Rd219b3070939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442ca7ea741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b967503f6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247d8d65149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ff32051e045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fb9e88937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2dd3908ef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9174cecba4e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2e04eadcd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erlend@reeltime.no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