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844899e16442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013acc56144210"/>
  </p:sldMasterIdLst>
  <p:sldIdLst>
    <p:sldId xmlns:r="http://schemas.openxmlformats.org/officeDocument/2006/relationships" id="256" r:id="R4a7c61430d6849b1"/>
    <p:sldId xmlns:r="http://schemas.openxmlformats.org/officeDocument/2006/relationships" id="257" r:id="Rde8a71354f674522"/>
    <p:sldId xmlns:r="http://schemas.openxmlformats.org/officeDocument/2006/relationships" id="258" r:id="Rf06b6a218aca4619"/>
    <p:sldId xmlns:r="http://schemas.openxmlformats.org/officeDocument/2006/relationships" id="259" r:id="R2a1f71b3f6b8463e"/>
    <p:sldId xmlns:r="http://schemas.openxmlformats.org/officeDocument/2006/relationships" id="260" r:id="R3dd9277aa9bd4ae3"/>
    <p:sldId xmlns:r="http://schemas.openxmlformats.org/officeDocument/2006/relationships" id="261" r:id="Rc088791cad334840"/>
    <p:sldId xmlns:r="http://schemas.openxmlformats.org/officeDocument/2006/relationships" id="262" r:id="R6ec9133b5c7c48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13acc56144210" /><Relationship Type="http://schemas.openxmlformats.org/officeDocument/2006/relationships/slide" Target="/ppt/slides/slide1.xml" Id="R4a7c61430d6849b1" /><Relationship Type="http://schemas.openxmlformats.org/officeDocument/2006/relationships/slide" Target="/ppt/slides/slide2.xml" Id="Rde8a71354f674522" /><Relationship Type="http://schemas.openxmlformats.org/officeDocument/2006/relationships/slide" Target="/ppt/slides/slide3.xml" Id="Rf06b6a218aca4619" /><Relationship Type="http://schemas.openxmlformats.org/officeDocument/2006/relationships/slide" Target="/ppt/slides/slide4.xml" Id="R2a1f71b3f6b8463e" /><Relationship Type="http://schemas.openxmlformats.org/officeDocument/2006/relationships/slide" Target="/ppt/slides/slide5.xml" Id="R3dd9277aa9bd4ae3" /><Relationship Type="http://schemas.openxmlformats.org/officeDocument/2006/relationships/slide" Target="/ppt/slides/slide6.xml" Id="Rc088791cad334840" /><Relationship Type="http://schemas.openxmlformats.org/officeDocument/2006/relationships/slide" Target="/ppt/slides/slide7.xml" Id="R6ec9133b5c7c48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543330ba44c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3697785e947a6" /><Relationship Type="http://schemas.openxmlformats.org/officeDocument/2006/relationships/theme" Target="/ppt/slideMasters/theme/theme1.xml" Id="Rd9566b61655747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3697785e947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d31bc837640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3964eb6344e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38cf441f244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57fa0dcda4f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43b178a7448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43168aeb045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3c2ce74e643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TAVA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15 015 773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15 908 941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MARITA VADSET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NORVALD TAFJORD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52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989 047 752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