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8b5d0862d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24b0f543f478f"/>
  </p:sldMasterIdLst>
  <p:sldIdLst>
    <p:sldId xmlns:r="http://schemas.openxmlformats.org/officeDocument/2006/relationships" id="256" r:id="R7f6c84f882264a62"/>
    <p:sldId xmlns:r="http://schemas.openxmlformats.org/officeDocument/2006/relationships" id="257" r:id="R83071c8a23114697"/>
    <p:sldId xmlns:r="http://schemas.openxmlformats.org/officeDocument/2006/relationships" id="258" r:id="R3b80b392e3984995"/>
    <p:sldId xmlns:r="http://schemas.openxmlformats.org/officeDocument/2006/relationships" id="259" r:id="R645f35c3800046ac"/>
    <p:sldId xmlns:r="http://schemas.openxmlformats.org/officeDocument/2006/relationships" id="260" r:id="R78558a69003c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24b0f543f478f" /><Relationship Type="http://schemas.openxmlformats.org/officeDocument/2006/relationships/slide" Target="/ppt/slides/slide1.xml" Id="R7f6c84f882264a62" /><Relationship Type="http://schemas.openxmlformats.org/officeDocument/2006/relationships/slide" Target="/ppt/slides/slide2.xml" Id="R83071c8a23114697" /><Relationship Type="http://schemas.openxmlformats.org/officeDocument/2006/relationships/slide" Target="/ppt/slides/slide3.xml" Id="R3b80b392e3984995" /><Relationship Type="http://schemas.openxmlformats.org/officeDocument/2006/relationships/slide" Target="/ppt/slides/slide4.xml" Id="R645f35c3800046ac" /><Relationship Type="http://schemas.openxmlformats.org/officeDocument/2006/relationships/slide" Target="/ppt/slides/slide5.xml" Id="R78558a69003c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ccded505f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2d4fce1b542e0" /><Relationship Type="http://schemas.openxmlformats.org/officeDocument/2006/relationships/theme" Target="/ppt/slideMasters/theme/theme1.xml" Id="Rdb8ab7a2409f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2d4fce1b5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e01ea6195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80bf2e452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20f6fe0e0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e11cf2ca0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6d79ee8c9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