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b41f775f904c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4c2b0b99604ff3"/>
  </p:sldMasterIdLst>
  <p:sldIdLst>
    <p:sldId xmlns:r="http://schemas.openxmlformats.org/officeDocument/2006/relationships" id="256" r:id="Rbc141f5e3d564fbf"/>
    <p:sldId xmlns:r="http://schemas.openxmlformats.org/officeDocument/2006/relationships" id="257" r:id="R6a7a8e28952343fe"/>
    <p:sldId xmlns:r="http://schemas.openxmlformats.org/officeDocument/2006/relationships" id="258" r:id="R5acdb41cbf184a62"/>
    <p:sldId xmlns:r="http://schemas.openxmlformats.org/officeDocument/2006/relationships" id="259" r:id="R0fa4342a93ee4da0"/>
    <p:sldId xmlns:r="http://schemas.openxmlformats.org/officeDocument/2006/relationships" id="260" r:id="Raf6e865224ce4eba"/>
    <p:sldId xmlns:r="http://schemas.openxmlformats.org/officeDocument/2006/relationships" id="261" r:id="Rb55470188f1e4250"/>
    <p:sldId xmlns:r="http://schemas.openxmlformats.org/officeDocument/2006/relationships" id="262" r:id="R884142a8633649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4c2b0b99604ff3" /><Relationship Type="http://schemas.openxmlformats.org/officeDocument/2006/relationships/slide" Target="/ppt/slides/slide1.xml" Id="Rbc141f5e3d564fbf" /><Relationship Type="http://schemas.openxmlformats.org/officeDocument/2006/relationships/slide" Target="/ppt/slides/slide2.xml" Id="R6a7a8e28952343fe" /><Relationship Type="http://schemas.openxmlformats.org/officeDocument/2006/relationships/slide" Target="/ppt/slides/slide3.xml" Id="R5acdb41cbf184a62" /><Relationship Type="http://schemas.openxmlformats.org/officeDocument/2006/relationships/slide" Target="/ppt/slides/slide4.xml" Id="R0fa4342a93ee4da0" /><Relationship Type="http://schemas.openxmlformats.org/officeDocument/2006/relationships/slide" Target="/ppt/slides/slide5.xml" Id="Raf6e865224ce4eba" /><Relationship Type="http://schemas.openxmlformats.org/officeDocument/2006/relationships/slide" Target="/ppt/slides/slide6.xml" Id="Rb55470188f1e4250" /><Relationship Type="http://schemas.openxmlformats.org/officeDocument/2006/relationships/slide" Target="/ppt/slides/slide7.xml" Id="R884142a8633649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8ccf14f3c345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9dd0f12cb4509" /><Relationship Type="http://schemas.openxmlformats.org/officeDocument/2006/relationships/theme" Target="/ppt/slideMasters/theme/theme1.xml" Id="Rc93be91292f542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5a9dd0f12cb45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bf4b37b35146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4616471db4f3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e2f41ce4d1433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3a3d7a3d1443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2ad4de20e4c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536b8a7d24ca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fb85b26ac945c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ARNSTEIN'S EIENDOMSSERVICE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ARNSTEIN'S EIENDOMSSERVICE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−562 927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1 901 252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85 640 907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108 265 545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SØRGÅRD ARNSTEIN  –  80,0 %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AISEE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ESKILS HOLDING AS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H0302, Havseilervegen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7053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50 42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989 060 430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ARNSTEIN'S EIENDOMSSERVICE AS</a:t>
            </a:r>
          </a:p>
        </p:txBody>
      </p:sp>
    </p:spTree>
  </p:cSld>
  <p:clrMapOvr>
    <a:masterClrMapping xmlns:a="http://schemas.openxmlformats.org/drawingml/2006/main"/>
  </p:clrMapOvr>
</p:sld>
</file>