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c0c0780b2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0751b71444d2"/>
  </p:sldMasterIdLst>
  <p:sldIdLst>
    <p:sldId xmlns:r="http://schemas.openxmlformats.org/officeDocument/2006/relationships" id="256" r:id="R88b695d45432433b"/>
    <p:sldId xmlns:r="http://schemas.openxmlformats.org/officeDocument/2006/relationships" id="257" r:id="Rcaaa77b76ec04717"/>
    <p:sldId xmlns:r="http://schemas.openxmlformats.org/officeDocument/2006/relationships" id="258" r:id="R293f8357cbf744a6"/>
    <p:sldId xmlns:r="http://schemas.openxmlformats.org/officeDocument/2006/relationships" id="259" r:id="Rf1e68322070d4283"/>
    <p:sldId xmlns:r="http://schemas.openxmlformats.org/officeDocument/2006/relationships" id="260" r:id="Rd459bb850da84e1c"/>
    <p:sldId xmlns:r="http://schemas.openxmlformats.org/officeDocument/2006/relationships" id="261" r:id="Rf795c5cf95be476f"/>
    <p:sldId xmlns:r="http://schemas.openxmlformats.org/officeDocument/2006/relationships" id="262" r:id="R8c0084f8b02e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0751b71444d2" /><Relationship Type="http://schemas.openxmlformats.org/officeDocument/2006/relationships/slide" Target="/ppt/slides/slide1.xml" Id="R88b695d45432433b" /><Relationship Type="http://schemas.openxmlformats.org/officeDocument/2006/relationships/slide" Target="/ppt/slides/slide2.xml" Id="Rcaaa77b76ec04717" /><Relationship Type="http://schemas.openxmlformats.org/officeDocument/2006/relationships/slide" Target="/ppt/slides/slide3.xml" Id="R293f8357cbf744a6" /><Relationship Type="http://schemas.openxmlformats.org/officeDocument/2006/relationships/slide" Target="/ppt/slides/slide4.xml" Id="Rf1e68322070d4283" /><Relationship Type="http://schemas.openxmlformats.org/officeDocument/2006/relationships/slide" Target="/ppt/slides/slide5.xml" Id="Rd459bb850da84e1c" /><Relationship Type="http://schemas.openxmlformats.org/officeDocument/2006/relationships/slide" Target="/ppt/slides/slide6.xml" Id="Rf795c5cf95be476f" /><Relationship Type="http://schemas.openxmlformats.org/officeDocument/2006/relationships/slide" Target="/ppt/slides/slide7.xml" Id="R8c0084f8b02e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06f1f1971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ac05fdb7f4179" /><Relationship Type="http://schemas.openxmlformats.org/officeDocument/2006/relationships/theme" Target="/ppt/slideMasters/theme/theme1.xml" Id="R888e75ed2e38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ac05fdb7f41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1e56d13b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67db231b4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5d0cf0e73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c5b6c3bf4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5dc0a557842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c423089274d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702016b18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