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a4a5291b6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22bf7db224c45"/>
  </p:sldMasterIdLst>
  <p:sldIdLst>
    <p:sldId xmlns:r="http://schemas.openxmlformats.org/officeDocument/2006/relationships" id="256" r:id="R13f303d790894dfa"/>
    <p:sldId xmlns:r="http://schemas.openxmlformats.org/officeDocument/2006/relationships" id="257" r:id="Rce7c5d772e3e4f39"/>
    <p:sldId xmlns:r="http://schemas.openxmlformats.org/officeDocument/2006/relationships" id="258" r:id="Ra6689c3d24dd46e1"/>
    <p:sldId xmlns:r="http://schemas.openxmlformats.org/officeDocument/2006/relationships" id="259" r:id="Ra33fe0d9c455493f"/>
    <p:sldId xmlns:r="http://schemas.openxmlformats.org/officeDocument/2006/relationships" id="260" r:id="Rbf16b38c1dc947ac"/>
    <p:sldId xmlns:r="http://schemas.openxmlformats.org/officeDocument/2006/relationships" id="261" r:id="R0dab9b2ad10e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22bf7db224c45" /><Relationship Type="http://schemas.openxmlformats.org/officeDocument/2006/relationships/slide" Target="/ppt/slides/slide1.xml" Id="R13f303d790894dfa" /><Relationship Type="http://schemas.openxmlformats.org/officeDocument/2006/relationships/slide" Target="/ppt/slides/slide2.xml" Id="Rce7c5d772e3e4f39" /><Relationship Type="http://schemas.openxmlformats.org/officeDocument/2006/relationships/slide" Target="/ppt/slides/slide3.xml" Id="Ra6689c3d24dd46e1" /><Relationship Type="http://schemas.openxmlformats.org/officeDocument/2006/relationships/slide" Target="/ppt/slides/slide4.xml" Id="Ra33fe0d9c455493f" /><Relationship Type="http://schemas.openxmlformats.org/officeDocument/2006/relationships/slide" Target="/ppt/slides/slide5.xml" Id="Rbf16b38c1dc947ac" /><Relationship Type="http://schemas.openxmlformats.org/officeDocument/2006/relationships/slide" Target="/ppt/slides/slide6.xml" Id="R0dab9b2ad10e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f4997ca00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4f96fcbbe40df" /><Relationship Type="http://schemas.openxmlformats.org/officeDocument/2006/relationships/theme" Target="/ppt/slideMasters/theme/theme1.xml" Id="R81246ced9f90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4f96fcbbe40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d0d121f0b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3bdafdbde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55f1b0d25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06b5f93214d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601f2531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755093926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DALSBERGSTIEN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DALSBERGSTIEN 3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SILVERTON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DALSBERGSTIEN 3 AS</a:t>
            </a:r>
          </a:p>
        </p:txBody>
      </p:sp>
    </p:spTree>
  </p:cSld>
  <p:clrMapOvr>
    <a:masterClrMapping xmlns:a="http://schemas.openxmlformats.org/drawingml/2006/main"/>
  </p:clrMapOvr>
</p:sld>
</file>