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b07e9b49ba4a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89706c2674c67"/>
  </p:sldMasterIdLst>
  <p:sldIdLst>
    <p:sldId xmlns:r="http://schemas.openxmlformats.org/officeDocument/2006/relationships" id="256" r:id="R50f35e1378b34eb8"/>
    <p:sldId xmlns:r="http://schemas.openxmlformats.org/officeDocument/2006/relationships" id="257" r:id="R0a2fa4d7e68b4ee8"/>
    <p:sldId xmlns:r="http://schemas.openxmlformats.org/officeDocument/2006/relationships" id="258" r:id="R9ecf356e6cca4fec"/>
    <p:sldId xmlns:r="http://schemas.openxmlformats.org/officeDocument/2006/relationships" id="259" r:id="R432dcb66cf7c4698"/>
    <p:sldId xmlns:r="http://schemas.openxmlformats.org/officeDocument/2006/relationships" id="260" r:id="R7a51132718944ff9"/>
    <p:sldId xmlns:r="http://schemas.openxmlformats.org/officeDocument/2006/relationships" id="261" r:id="R75576407692a4b9e"/>
    <p:sldId xmlns:r="http://schemas.openxmlformats.org/officeDocument/2006/relationships" id="262" r:id="R3c8f8e0a9fc547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89706c2674c67" /><Relationship Type="http://schemas.openxmlformats.org/officeDocument/2006/relationships/slide" Target="/ppt/slides/slide1.xml" Id="R50f35e1378b34eb8" /><Relationship Type="http://schemas.openxmlformats.org/officeDocument/2006/relationships/slide" Target="/ppt/slides/slide2.xml" Id="R0a2fa4d7e68b4ee8" /><Relationship Type="http://schemas.openxmlformats.org/officeDocument/2006/relationships/slide" Target="/ppt/slides/slide3.xml" Id="R9ecf356e6cca4fec" /><Relationship Type="http://schemas.openxmlformats.org/officeDocument/2006/relationships/slide" Target="/ppt/slides/slide4.xml" Id="R432dcb66cf7c4698" /><Relationship Type="http://schemas.openxmlformats.org/officeDocument/2006/relationships/slide" Target="/ppt/slides/slide5.xml" Id="R7a51132718944ff9" /><Relationship Type="http://schemas.openxmlformats.org/officeDocument/2006/relationships/slide" Target="/ppt/slides/slide6.xml" Id="R75576407692a4b9e" /><Relationship Type="http://schemas.openxmlformats.org/officeDocument/2006/relationships/slide" Target="/ppt/slides/slide7.xml" Id="R3c8f8e0a9fc547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6ce9181ac44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aa24eabf74b91" /><Relationship Type="http://schemas.openxmlformats.org/officeDocument/2006/relationships/theme" Target="/ppt/slideMasters/theme/theme1.xml" Id="R27e2c04863464c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daa24eabf7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9c4bebae740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e7405d15648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cd381f3354d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288dbbc8c4c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a3606a59745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5a8476c334b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2a364495c45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