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f4c054230a4e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6137111a514272"/>
  </p:sldMasterIdLst>
  <p:sldIdLst>
    <p:sldId xmlns:r="http://schemas.openxmlformats.org/officeDocument/2006/relationships" id="256" r:id="R59be2a4e38dc439b"/>
    <p:sldId xmlns:r="http://schemas.openxmlformats.org/officeDocument/2006/relationships" id="257" r:id="Rae389c85246b4ec3"/>
    <p:sldId xmlns:r="http://schemas.openxmlformats.org/officeDocument/2006/relationships" id="258" r:id="R0ba5f93991d342d6"/>
    <p:sldId xmlns:r="http://schemas.openxmlformats.org/officeDocument/2006/relationships" id="259" r:id="R94ea1bc12ba049f2"/>
    <p:sldId xmlns:r="http://schemas.openxmlformats.org/officeDocument/2006/relationships" id="260" r:id="R458e304f9e914a70"/>
    <p:sldId xmlns:r="http://schemas.openxmlformats.org/officeDocument/2006/relationships" id="261" r:id="R18fb9cde78884cf9"/>
    <p:sldId xmlns:r="http://schemas.openxmlformats.org/officeDocument/2006/relationships" id="262" r:id="R702ade8cb9b546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137111a514272" /><Relationship Type="http://schemas.openxmlformats.org/officeDocument/2006/relationships/slide" Target="/ppt/slides/slide1.xml" Id="R59be2a4e38dc439b" /><Relationship Type="http://schemas.openxmlformats.org/officeDocument/2006/relationships/slide" Target="/ppt/slides/slide2.xml" Id="Rae389c85246b4ec3" /><Relationship Type="http://schemas.openxmlformats.org/officeDocument/2006/relationships/slide" Target="/ppt/slides/slide3.xml" Id="R0ba5f93991d342d6" /><Relationship Type="http://schemas.openxmlformats.org/officeDocument/2006/relationships/slide" Target="/ppt/slides/slide4.xml" Id="R94ea1bc12ba049f2" /><Relationship Type="http://schemas.openxmlformats.org/officeDocument/2006/relationships/slide" Target="/ppt/slides/slide5.xml" Id="R458e304f9e914a70" /><Relationship Type="http://schemas.openxmlformats.org/officeDocument/2006/relationships/slide" Target="/ppt/slides/slide6.xml" Id="R18fb9cde78884cf9" /><Relationship Type="http://schemas.openxmlformats.org/officeDocument/2006/relationships/slide" Target="/ppt/slides/slide7.xml" Id="R702ade8cb9b546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3042aea0743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fbfc6e58e46ad" /><Relationship Type="http://schemas.openxmlformats.org/officeDocument/2006/relationships/theme" Target="/ppt/slideMasters/theme/theme1.xml" Id="R043d1ab83aef41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efbfc6e58e46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51e00d7704b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5266d3cff46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05bfd06bb41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e1bfe942d4d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85d91004b4f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0afd3ae4e49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5ba56fdf946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HOELSTAD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HOELSTAD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−1 241 927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465 931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63 194 453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67 391 228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SOLBERG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 MYRIAM SOLBERG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SOLBERG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989 072 633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HOELSTAD HOLDING AS</a:t>
            </a:r>
          </a:p>
        </p:txBody>
      </p:sp>
    </p:spTree>
  </p:cSld>
  <p:clrMapOvr>
    <a:masterClrMapping xmlns:a="http://schemas.openxmlformats.org/drawingml/2006/main"/>
  </p:clrMapOvr>
</p:sld>
</file>