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7ffe44684e4f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39749b1fe544fe"/>
  </p:sldMasterIdLst>
  <p:sldIdLst>
    <p:sldId xmlns:r="http://schemas.openxmlformats.org/officeDocument/2006/relationships" id="256" r:id="R11170aef03fe4e92"/>
    <p:sldId xmlns:r="http://schemas.openxmlformats.org/officeDocument/2006/relationships" id="257" r:id="Redd8d659fe704196"/>
    <p:sldId xmlns:r="http://schemas.openxmlformats.org/officeDocument/2006/relationships" id="258" r:id="Reb25dd9413dd44c0"/>
    <p:sldId xmlns:r="http://schemas.openxmlformats.org/officeDocument/2006/relationships" id="259" r:id="R11fea3220e994a58"/>
    <p:sldId xmlns:r="http://schemas.openxmlformats.org/officeDocument/2006/relationships" id="260" r:id="Rfe101ebb3ec343da"/>
    <p:sldId xmlns:r="http://schemas.openxmlformats.org/officeDocument/2006/relationships" id="261" r:id="R6fcccff6bb31496c"/>
    <p:sldId xmlns:r="http://schemas.openxmlformats.org/officeDocument/2006/relationships" id="262" r:id="R4654bc1603914e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9749b1fe544fe" /><Relationship Type="http://schemas.openxmlformats.org/officeDocument/2006/relationships/slide" Target="/ppt/slides/slide1.xml" Id="R11170aef03fe4e92" /><Relationship Type="http://schemas.openxmlformats.org/officeDocument/2006/relationships/slide" Target="/ppt/slides/slide2.xml" Id="Redd8d659fe704196" /><Relationship Type="http://schemas.openxmlformats.org/officeDocument/2006/relationships/slide" Target="/ppt/slides/slide3.xml" Id="Reb25dd9413dd44c0" /><Relationship Type="http://schemas.openxmlformats.org/officeDocument/2006/relationships/slide" Target="/ppt/slides/slide4.xml" Id="R11fea3220e994a58" /><Relationship Type="http://schemas.openxmlformats.org/officeDocument/2006/relationships/slide" Target="/ppt/slides/slide5.xml" Id="Rfe101ebb3ec343da" /><Relationship Type="http://schemas.openxmlformats.org/officeDocument/2006/relationships/slide" Target="/ppt/slides/slide6.xml" Id="R6fcccff6bb31496c" /><Relationship Type="http://schemas.openxmlformats.org/officeDocument/2006/relationships/slide" Target="/ppt/slides/slide7.xml" Id="R4654bc1603914e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3633130864c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cbe7de3a2424b" /><Relationship Type="http://schemas.openxmlformats.org/officeDocument/2006/relationships/theme" Target="/ppt/slideMasters/theme/theme1.xml" Id="R4967a0b3c18943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0cbe7de3a242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a730fa06144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a7928158c46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df434eef943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47ef39a734c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4044b8ce34d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d98b904b945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7105fd2b54f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EMBLA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EMBLA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15 212 319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13 992 025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14 432 264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285 987 950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287 659 499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FRODE BØRSTING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Undsets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989 072 803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