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05bad873d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43dbf837a45f1"/>
  </p:sldMasterIdLst>
  <p:sldIdLst>
    <p:sldId xmlns:r="http://schemas.openxmlformats.org/officeDocument/2006/relationships" id="256" r:id="R411fade0cf92477e"/>
    <p:sldId xmlns:r="http://schemas.openxmlformats.org/officeDocument/2006/relationships" id="257" r:id="R7edb48f9918746da"/>
    <p:sldId xmlns:r="http://schemas.openxmlformats.org/officeDocument/2006/relationships" id="258" r:id="R1b62d452c21e4c2b"/>
    <p:sldId xmlns:r="http://schemas.openxmlformats.org/officeDocument/2006/relationships" id="259" r:id="Rde33662c6e854dd5"/>
    <p:sldId xmlns:r="http://schemas.openxmlformats.org/officeDocument/2006/relationships" id="260" r:id="R02e95ba0351c4505"/>
    <p:sldId xmlns:r="http://schemas.openxmlformats.org/officeDocument/2006/relationships" id="261" r:id="R42abdb337d8a42e4"/>
    <p:sldId xmlns:r="http://schemas.openxmlformats.org/officeDocument/2006/relationships" id="262" r:id="R868947bdfff3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43dbf837a45f1" /><Relationship Type="http://schemas.openxmlformats.org/officeDocument/2006/relationships/slide" Target="/ppt/slides/slide1.xml" Id="R411fade0cf92477e" /><Relationship Type="http://schemas.openxmlformats.org/officeDocument/2006/relationships/slide" Target="/ppt/slides/slide2.xml" Id="R7edb48f9918746da" /><Relationship Type="http://schemas.openxmlformats.org/officeDocument/2006/relationships/slide" Target="/ppt/slides/slide3.xml" Id="R1b62d452c21e4c2b" /><Relationship Type="http://schemas.openxmlformats.org/officeDocument/2006/relationships/slide" Target="/ppt/slides/slide4.xml" Id="Rde33662c6e854dd5" /><Relationship Type="http://schemas.openxmlformats.org/officeDocument/2006/relationships/slide" Target="/ppt/slides/slide5.xml" Id="R02e95ba0351c4505" /><Relationship Type="http://schemas.openxmlformats.org/officeDocument/2006/relationships/slide" Target="/ppt/slides/slide6.xml" Id="R42abdb337d8a42e4" /><Relationship Type="http://schemas.openxmlformats.org/officeDocument/2006/relationships/slide" Target="/ppt/slides/slide7.xml" Id="R868947bdfff3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9ccfcd35742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7797accba4ed5" /><Relationship Type="http://schemas.openxmlformats.org/officeDocument/2006/relationships/theme" Target="/ppt/slideMasters/theme/theme1.xml" Id="Ra46e8a69c39f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7797accba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563d3d0c6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b2c13b52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26c59102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ad8281e32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48dc1be55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05a0aaba947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2cabacccc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AVENTI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44 647 166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44 808 051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