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e8fde9e73ab4fc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9d9bbec7bd14a76"/>
  </p:sldMasterIdLst>
  <p:sldIdLst>
    <p:sldId xmlns:r="http://schemas.openxmlformats.org/officeDocument/2006/relationships" id="256" r:id="R8c4e958ebeaf4d4a"/>
    <p:sldId xmlns:r="http://schemas.openxmlformats.org/officeDocument/2006/relationships" id="257" r:id="R99a48db3d56e4c4c"/>
    <p:sldId xmlns:r="http://schemas.openxmlformats.org/officeDocument/2006/relationships" id="258" r:id="R8c2354956c9f4f53"/>
    <p:sldId xmlns:r="http://schemas.openxmlformats.org/officeDocument/2006/relationships" id="259" r:id="R611a0f55e917466c"/>
    <p:sldId xmlns:r="http://schemas.openxmlformats.org/officeDocument/2006/relationships" id="260" r:id="Rc19eb3a793e64d99"/>
    <p:sldId xmlns:r="http://schemas.openxmlformats.org/officeDocument/2006/relationships" id="261" r:id="R8e4968df4c974c27"/>
    <p:sldId xmlns:r="http://schemas.openxmlformats.org/officeDocument/2006/relationships" id="262" r:id="R0abe598907714e4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d9bbec7bd14a76" /><Relationship Type="http://schemas.openxmlformats.org/officeDocument/2006/relationships/slide" Target="/ppt/slides/slide1.xml" Id="R8c4e958ebeaf4d4a" /><Relationship Type="http://schemas.openxmlformats.org/officeDocument/2006/relationships/slide" Target="/ppt/slides/slide2.xml" Id="R99a48db3d56e4c4c" /><Relationship Type="http://schemas.openxmlformats.org/officeDocument/2006/relationships/slide" Target="/ppt/slides/slide3.xml" Id="R8c2354956c9f4f53" /><Relationship Type="http://schemas.openxmlformats.org/officeDocument/2006/relationships/slide" Target="/ppt/slides/slide4.xml" Id="R611a0f55e917466c" /><Relationship Type="http://schemas.openxmlformats.org/officeDocument/2006/relationships/slide" Target="/ppt/slides/slide5.xml" Id="Rc19eb3a793e64d99" /><Relationship Type="http://schemas.openxmlformats.org/officeDocument/2006/relationships/slide" Target="/ppt/slides/slide6.xml" Id="R8e4968df4c974c27" /><Relationship Type="http://schemas.openxmlformats.org/officeDocument/2006/relationships/slide" Target="/ppt/slides/slide7.xml" Id="R0abe598907714e4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15bb1dd2c9414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9cd86d7c9d4c02" /><Relationship Type="http://schemas.openxmlformats.org/officeDocument/2006/relationships/theme" Target="/ppt/slideMasters/theme/theme1.xml" Id="R0da5b4d437ee414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89cd86d7c9d4c0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e4cdba4398467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06461caf4a46e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38a78876fa4b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b2d43277fd49b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85e44d4308487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4d9f11ab9148a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37854d3418488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BONA FIDE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BONA FIDE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BONA FIDE INVEST AS ble etablert [år] og holder til i Hordvik.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BONA FIDE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BONA FIDE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BONA FIDE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1 176 220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241 470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−211 751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11 200 845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19 307 949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BONA FIDE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HORDVIK KNUT  –  98,0 %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HORDVIK KNUT  –  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BONA FIDE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Knut Hordvik, Nordre Nesjavegen 47A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5108 Hordvik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989 080 113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BONA FIDE INVEST AS</a:t>
            </a:r>
          </a:p>
        </p:txBody>
      </p:sp>
    </p:spTree>
  </p:cSld>
  <p:clrMapOvr>
    <a:masterClrMapping xmlns:a="http://schemas.openxmlformats.org/drawingml/2006/main"/>
  </p:clrMapOvr>
</p:sld>
</file>