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f48ffb99b4b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4cd6d7f8b44635"/>
  </p:sldMasterIdLst>
  <p:sldIdLst>
    <p:sldId xmlns:r="http://schemas.openxmlformats.org/officeDocument/2006/relationships" id="256" r:id="R744fc76c4c794731"/>
    <p:sldId xmlns:r="http://schemas.openxmlformats.org/officeDocument/2006/relationships" id="257" r:id="R741ad24901bf41ff"/>
    <p:sldId xmlns:r="http://schemas.openxmlformats.org/officeDocument/2006/relationships" id="258" r:id="R0203cba9d8f74576"/>
    <p:sldId xmlns:r="http://schemas.openxmlformats.org/officeDocument/2006/relationships" id="259" r:id="Ra4e56f83a76e42c2"/>
    <p:sldId xmlns:r="http://schemas.openxmlformats.org/officeDocument/2006/relationships" id="260" r:id="Rc623796bccbb46b5"/>
    <p:sldId xmlns:r="http://schemas.openxmlformats.org/officeDocument/2006/relationships" id="261" r:id="R49a7e21cc239437a"/>
    <p:sldId xmlns:r="http://schemas.openxmlformats.org/officeDocument/2006/relationships" id="262" r:id="R9df68edc9fee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cd6d7f8b44635" /><Relationship Type="http://schemas.openxmlformats.org/officeDocument/2006/relationships/slide" Target="/ppt/slides/slide1.xml" Id="R744fc76c4c794731" /><Relationship Type="http://schemas.openxmlformats.org/officeDocument/2006/relationships/slide" Target="/ppt/slides/slide2.xml" Id="R741ad24901bf41ff" /><Relationship Type="http://schemas.openxmlformats.org/officeDocument/2006/relationships/slide" Target="/ppt/slides/slide3.xml" Id="R0203cba9d8f74576" /><Relationship Type="http://schemas.openxmlformats.org/officeDocument/2006/relationships/slide" Target="/ppt/slides/slide4.xml" Id="Ra4e56f83a76e42c2" /><Relationship Type="http://schemas.openxmlformats.org/officeDocument/2006/relationships/slide" Target="/ppt/slides/slide5.xml" Id="Rc623796bccbb46b5" /><Relationship Type="http://schemas.openxmlformats.org/officeDocument/2006/relationships/slide" Target="/ppt/slides/slide6.xml" Id="R49a7e21cc239437a" /><Relationship Type="http://schemas.openxmlformats.org/officeDocument/2006/relationships/slide" Target="/ppt/slides/slide7.xml" Id="R9df68edc9fee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a736d97db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8859936344b66" /><Relationship Type="http://schemas.openxmlformats.org/officeDocument/2006/relationships/theme" Target="/ppt/slideMasters/theme/theme1.xml" Id="R83db5c6d7ea2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88859936344b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d4b34838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a145155a5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1a005214c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e0d465e9b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6a0acb98241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ee8bcdb0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e4e35070a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KRISTIAN FRIVOLD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FRIVOLD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6 114 268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Dvergsneslia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989 087 401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FRIVOLD INVEST AS</a:t>
            </a:r>
          </a:p>
        </p:txBody>
      </p:sp>
    </p:spTree>
  </p:cSld>
  <p:clrMapOvr>
    <a:masterClrMapping xmlns:a="http://schemas.openxmlformats.org/drawingml/2006/main"/>
  </p:clrMapOvr>
</p:sld>
</file>