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8b018ed79b46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bbcf5c29944883"/>
  </p:sldMasterIdLst>
  <p:sldIdLst>
    <p:sldId xmlns:r="http://schemas.openxmlformats.org/officeDocument/2006/relationships" id="256" r:id="Ra34d48360d5b4d93"/>
    <p:sldId xmlns:r="http://schemas.openxmlformats.org/officeDocument/2006/relationships" id="257" r:id="Racfbab69f3f6445e"/>
    <p:sldId xmlns:r="http://schemas.openxmlformats.org/officeDocument/2006/relationships" id="258" r:id="R8caccefae0294b27"/>
    <p:sldId xmlns:r="http://schemas.openxmlformats.org/officeDocument/2006/relationships" id="259" r:id="R5676458558bd4165"/>
    <p:sldId xmlns:r="http://schemas.openxmlformats.org/officeDocument/2006/relationships" id="260" r:id="R316fb79200da44f5"/>
    <p:sldId xmlns:r="http://schemas.openxmlformats.org/officeDocument/2006/relationships" id="261" r:id="Rc2fd80f8a73641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bbcf5c29944883" /><Relationship Type="http://schemas.openxmlformats.org/officeDocument/2006/relationships/slide" Target="/ppt/slides/slide1.xml" Id="Ra34d48360d5b4d93" /><Relationship Type="http://schemas.openxmlformats.org/officeDocument/2006/relationships/slide" Target="/ppt/slides/slide2.xml" Id="Racfbab69f3f6445e" /><Relationship Type="http://schemas.openxmlformats.org/officeDocument/2006/relationships/slide" Target="/ppt/slides/slide3.xml" Id="R8caccefae0294b27" /><Relationship Type="http://schemas.openxmlformats.org/officeDocument/2006/relationships/slide" Target="/ppt/slides/slide4.xml" Id="R5676458558bd4165" /><Relationship Type="http://schemas.openxmlformats.org/officeDocument/2006/relationships/slide" Target="/ppt/slides/slide5.xml" Id="R316fb79200da44f5" /><Relationship Type="http://schemas.openxmlformats.org/officeDocument/2006/relationships/slide" Target="/ppt/slides/slide6.xml" Id="Rc2fd80f8a73641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7f02d8ea7e42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715dd203944f9" /><Relationship Type="http://schemas.openxmlformats.org/officeDocument/2006/relationships/theme" Target="/ppt/slideMasters/theme/theme1.xml" Id="R00a2d1d149c347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5715dd203944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b1461c27849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88b306f6842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0468ebc1f4e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312b6594642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21ea1bf654b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5158af8d544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SIMAID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SIMAID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−148 096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1 039 589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5 120 260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6 880 092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Thorgeir Harsem, Rosenkrantz vei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989 090 771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