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7944a6bd6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1b430be6c04b80"/>
  </p:sldMasterIdLst>
  <p:sldIdLst>
    <p:sldId xmlns:r="http://schemas.openxmlformats.org/officeDocument/2006/relationships" id="256" r:id="R269db9625b494913"/>
    <p:sldId xmlns:r="http://schemas.openxmlformats.org/officeDocument/2006/relationships" id="257" r:id="R3005fd0210e14f15"/>
    <p:sldId xmlns:r="http://schemas.openxmlformats.org/officeDocument/2006/relationships" id="258" r:id="R13bb51f0fb5a4b84"/>
    <p:sldId xmlns:r="http://schemas.openxmlformats.org/officeDocument/2006/relationships" id="259" r:id="R851cb48bb6604b38"/>
    <p:sldId xmlns:r="http://schemas.openxmlformats.org/officeDocument/2006/relationships" id="260" r:id="R1d6b1ca5a0ea4c3d"/>
    <p:sldId xmlns:r="http://schemas.openxmlformats.org/officeDocument/2006/relationships" id="261" r:id="R8923b2ab36f94c9e"/>
    <p:sldId xmlns:r="http://schemas.openxmlformats.org/officeDocument/2006/relationships" id="262" r:id="Rfa800a602ae045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b430be6c04b80" /><Relationship Type="http://schemas.openxmlformats.org/officeDocument/2006/relationships/slide" Target="/ppt/slides/slide1.xml" Id="R269db9625b494913" /><Relationship Type="http://schemas.openxmlformats.org/officeDocument/2006/relationships/slide" Target="/ppt/slides/slide2.xml" Id="R3005fd0210e14f15" /><Relationship Type="http://schemas.openxmlformats.org/officeDocument/2006/relationships/slide" Target="/ppt/slides/slide3.xml" Id="R13bb51f0fb5a4b84" /><Relationship Type="http://schemas.openxmlformats.org/officeDocument/2006/relationships/slide" Target="/ppt/slides/slide4.xml" Id="R851cb48bb6604b38" /><Relationship Type="http://schemas.openxmlformats.org/officeDocument/2006/relationships/slide" Target="/ppt/slides/slide5.xml" Id="R1d6b1ca5a0ea4c3d" /><Relationship Type="http://schemas.openxmlformats.org/officeDocument/2006/relationships/slide" Target="/ppt/slides/slide6.xml" Id="R8923b2ab36f94c9e" /><Relationship Type="http://schemas.openxmlformats.org/officeDocument/2006/relationships/slide" Target="/ppt/slides/slide7.xml" Id="Rfa800a602ae045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fd65bf639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8f9d26bde4e80" /><Relationship Type="http://schemas.openxmlformats.org/officeDocument/2006/relationships/theme" Target="/ppt/slideMasters/theme/theme1.xml" Id="R504d0f35bca8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8f9d26bde4e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7f6ae0bd54c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4aa4fbe70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5fcbba2f7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68d969d7c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269b0f10c4e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9167931ee4c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9374bfb46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