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5091a5a6c4b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e24db80e614dc8"/>
  </p:sldMasterIdLst>
  <p:sldIdLst>
    <p:sldId xmlns:r="http://schemas.openxmlformats.org/officeDocument/2006/relationships" id="256" r:id="R0b3d9de5e88c4aad"/>
    <p:sldId xmlns:r="http://schemas.openxmlformats.org/officeDocument/2006/relationships" id="257" r:id="R741b8b5e04034613"/>
    <p:sldId xmlns:r="http://schemas.openxmlformats.org/officeDocument/2006/relationships" id="258" r:id="R7c2a9658d59d4abd"/>
    <p:sldId xmlns:r="http://schemas.openxmlformats.org/officeDocument/2006/relationships" id="259" r:id="Recb413a4236b4400"/>
    <p:sldId xmlns:r="http://schemas.openxmlformats.org/officeDocument/2006/relationships" id="260" r:id="R55e9642f578c4f8d"/>
    <p:sldId xmlns:r="http://schemas.openxmlformats.org/officeDocument/2006/relationships" id="261" r:id="R873effe985814eec"/>
    <p:sldId xmlns:r="http://schemas.openxmlformats.org/officeDocument/2006/relationships" id="262" r:id="R1158fd66ccb44a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e24db80e614dc8" /><Relationship Type="http://schemas.openxmlformats.org/officeDocument/2006/relationships/slide" Target="/ppt/slides/slide1.xml" Id="R0b3d9de5e88c4aad" /><Relationship Type="http://schemas.openxmlformats.org/officeDocument/2006/relationships/slide" Target="/ppt/slides/slide2.xml" Id="R741b8b5e04034613" /><Relationship Type="http://schemas.openxmlformats.org/officeDocument/2006/relationships/slide" Target="/ppt/slides/slide3.xml" Id="R7c2a9658d59d4abd" /><Relationship Type="http://schemas.openxmlformats.org/officeDocument/2006/relationships/slide" Target="/ppt/slides/slide4.xml" Id="Recb413a4236b4400" /><Relationship Type="http://schemas.openxmlformats.org/officeDocument/2006/relationships/slide" Target="/ppt/slides/slide5.xml" Id="R55e9642f578c4f8d" /><Relationship Type="http://schemas.openxmlformats.org/officeDocument/2006/relationships/slide" Target="/ppt/slides/slide6.xml" Id="R873effe985814eec" /><Relationship Type="http://schemas.openxmlformats.org/officeDocument/2006/relationships/slide" Target="/ppt/slides/slide7.xml" Id="R1158fd66ccb44a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ce4814759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f830db1334061" /><Relationship Type="http://schemas.openxmlformats.org/officeDocument/2006/relationships/theme" Target="/ppt/slideMasters/theme/theme1.xml" Id="Reb0359ed1e25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f830db13340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e6d2efe1743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def2bf7fd44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0c60b5b7f46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6432e6c4a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6dafadade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b7659477a43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874076b2d46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10 852 624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11 873 334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98,2 %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TINAS INVEST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Falcks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989 095 145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