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86758052ce4e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d0a52cf48e4405"/>
  </p:sldMasterIdLst>
  <p:sldIdLst>
    <p:sldId xmlns:r="http://schemas.openxmlformats.org/officeDocument/2006/relationships" id="256" r:id="R3196ac6d8c92452d"/>
    <p:sldId xmlns:r="http://schemas.openxmlformats.org/officeDocument/2006/relationships" id="257" r:id="R4c254a1d95c04808"/>
    <p:sldId xmlns:r="http://schemas.openxmlformats.org/officeDocument/2006/relationships" id="258" r:id="R262001e3e3a3431d"/>
    <p:sldId xmlns:r="http://schemas.openxmlformats.org/officeDocument/2006/relationships" id="259" r:id="R7526d6a49768441d"/>
    <p:sldId xmlns:r="http://schemas.openxmlformats.org/officeDocument/2006/relationships" id="260" r:id="Rf906c5a949cb43c8"/>
    <p:sldId xmlns:r="http://schemas.openxmlformats.org/officeDocument/2006/relationships" id="261" r:id="R2e2c46c9659d4fb0"/>
    <p:sldId xmlns:r="http://schemas.openxmlformats.org/officeDocument/2006/relationships" id="262" r:id="Re8ff77b1f40649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d0a52cf48e4405" /><Relationship Type="http://schemas.openxmlformats.org/officeDocument/2006/relationships/slide" Target="/ppt/slides/slide1.xml" Id="R3196ac6d8c92452d" /><Relationship Type="http://schemas.openxmlformats.org/officeDocument/2006/relationships/slide" Target="/ppt/slides/slide2.xml" Id="R4c254a1d95c04808" /><Relationship Type="http://schemas.openxmlformats.org/officeDocument/2006/relationships/slide" Target="/ppt/slides/slide3.xml" Id="R262001e3e3a3431d" /><Relationship Type="http://schemas.openxmlformats.org/officeDocument/2006/relationships/slide" Target="/ppt/slides/slide4.xml" Id="R7526d6a49768441d" /><Relationship Type="http://schemas.openxmlformats.org/officeDocument/2006/relationships/slide" Target="/ppt/slides/slide5.xml" Id="Rf906c5a949cb43c8" /><Relationship Type="http://schemas.openxmlformats.org/officeDocument/2006/relationships/slide" Target="/ppt/slides/slide6.xml" Id="R2e2c46c9659d4fb0" /><Relationship Type="http://schemas.openxmlformats.org/officeDocument/2006/relationships/slide" Target="/ppt/slides/slide7.xml" Id="Re8ff77b1f40649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80c2134deb43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bd495236764e96" /><Relationship Type="http://schemas.openxmlformats.org/officeDocument/2006/relationships/theme" Target="/ppt/slideMasters/theme/theme1.xml" Id="Rf5a65ba41c3346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3bd495236764e9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023f42876496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822df7c3df49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bb42e81c0047a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906537cbe247a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23630526f846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b155125a49499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8ae4458dc942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TANNLEGE JON OLAV AABAKKEN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TANNLEGE JON OLAV AABAKKEN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17 871 871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4 110 727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3 212 577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208 248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6 388 354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AABA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CC Stadion, Vangsvegen 62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51 79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989 098 608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TANNLEGE JON OLAV AABAKKEN AS</a:t>
            </a:r>
          </a:p>
        </p:txBody>
      </p:sp>
    </p:spTree>
  </p:cSld>
  <p:clrMapOvr>
    <a:masterClrMapping xmlns:a="http://schemas.openxmlformats.org/drawingml/2006/main"/>
  </p:clrMapOvr>
</p:sld>
</file>