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263ebbb5c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bc291d27143d9"/>
  </p:sldMasterIdLst>
  <p:sldIdLst>
    <p:sldId xmlns:r="http://schemas.openxmlformats.org/officeDocument/2006/relationships" id="256" r:id="Rd04a522d214c4d3d"/>
    <p:sldId xmlns:r="http://schemas.openxmlformats.org/officeDocument/2006/relationships" id="257" r:id="R40ebcceda1a84f69"/>
    <p:sldId xmlns:r="http://schemas.openxmlformats.org/officeDocument/2006/relationships" id="258" r:id="R06c819583d004a31"/>
    <p:sldId xmlns:r="http://schemas.openxmlformats.org/officeDocument/2006/relationships" id="259" r:id="Rbfceb75fb70747f3"/>
    <p:sldId xmlns:r="http://schemas.openxmlformats.org/officeDocument/2006/relationships" id="260" r:id="R03b2d03a2a6a4a89"/>
    <p:sldId xmlns:r="http://schemas.openxmlformats.org/officeDocument/2006/relationships" id="261" r:id="R672e08b1486b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bc291d27143d9" /><Relationship Type="http://schemas.openxmlformats.org/officeDocument/2006/relationships/slide" Target="/ppt/slides/slide1.xml" Id="Rd04a522d214c4d3d" /><Relationship Type="http://schemas.openxmlformats.org/officeDocument/2006/relationships/slide" Target="/ppt/slides/slide2.xml" Id="R40ebcceda1a84f69" /><Relationship Type="http://schemas.openxmlformats.org/officeDocument/2006/relationships/slide" Target="/ppt/slides/slide3.xml" Id="R06c819583d004a31" /><Relationship Type="http://schemas.openxmlformats.org/officeDocument/2006/relationships/slide" Target="/ppt/slides/slide4.xml" Id="Rbfceb75fb70747f3" /><Relationship Type="http://schemas.openxmlformats.org/officeDocument/2006/relationships/slide" Target="/ppt/slides/slide5.xml" Id="R03b2d03a2a6a4a89" /><Relationship Type="http://schemas.openxmlformats.org/officeDocument/2006/relationships/slide" Target="/ppt/slides/slide6.xml" Id="R672e08b1486b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fb3c3c5af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460b41904b92" /><Relationship Type="http://schemas.openxmlformats.org/officeDocument/2006/relationships/theme" Target="/ppt/slideMasters/theme/theme1.xml" Id="R4c8db260625a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4460b4190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2bc6627e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5a8f1f048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73e15c71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9fcc5743c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57c73c28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bc5ee1d71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