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91277983c494c2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7a9c07d2756490c"/>
  </p:sldMasterIdLst>
  <p:sldIdLst>
    <p:sldId xmlns:r="http://schemas.openxmlformats.org/officeDocument/2006/relationships" id="256" r:id="R4f44128ef9cb4b4e"/>
    <p:sldId xmlns:r="http://schemas.openxmlformats.org/officeDocument/2006/relationships" id="257" r:id="Re53ee3e3af574a65"/>
    <p:sldId xmlns:r="http://schemas.openxmlformats.org/officeDocument/2006/relationships" id="258" r:id="R4f321d0da3904758"/>
    <p:sldId xmlns:r="http://schemas.openxmlformats.org/officeDocument/2006/relationships" id="259" r:id="R82423f80ff8f4908"/>
    <p:sldId xmlns:r="http://schemas.openxmlformats.org/officeDocument/2006/relationships" id="260" r:id="Rfd73e42f6cf34a9e"/>
    <p:sldId xmlns:r="http://schemas.openxmlformats.org/officeDocument/2006/relationships" id="261" r:id="R7b1ae6cfe38f4ad0"/>
    <p:sldId xmlns:r="http://schemas.openxmlformats.org/officeDocument/2006/relationships" id="262" r:id="Rd2eb97c566c74c5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7a9c07d2756490c" /><Relationship Type="http://schemas.openxmlformats.org/officeDocument/2006/relationships/slide" Target="/ppt/slides/slide1.xml" Id="R4f44128ef9cb4b4e" /><Relationship Type="http://schemas.openxmlformats.org/officeDocument/2006/relationships/slide" Target="/ppt/slides/slide2.xml" Id="Re53ee3e3af574a65" /><Relationship Type="http://schemas.openxmlformats.org/officeDocument/2006/relationships/slide" Target="/ppt/slides/slide3.xml" Id="R4f321d0da3904758" /><Relationship Type="http://schemas.openxmlformats.org/officeDocument/2006/relationships/slide" Target="/ppt/slides/slide4.xml" Id="R82423f80ff8f4908" /><Relationship Type="http://schemas.openxmlformats.org/officeDocument/2006/relationships/slide" Target="/ppt/slides/slide5.xml" Id="Rfd73e42f6cf34a9e" /><Relationship Type="http://schemas.openxmlformats.org/officeDocument/2006/relationships/slide" Target="/ppt/slides/slide6.xml" Id="R7b1ae6cfe38f4ad0" /><Relationship Type="http://schemas.openxmlformats.org/officeDocument/2006/relationships/slide" Target="/ppt/slides/slide7.xml" Id="Rd2eb97c566c74c5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b97a7302e9b4b0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c3b0c7532b4afe" /><Relationship Type="http://schemas.openxmlformats.org/officeDocument/2006/relationships/theme" Target="/ppt/slideMasters/theme/theme1.xml" Id="R032b13cd27044b3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dc3b0c7532b4af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d4b8a4050b4d2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93bf72772a435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6a957c114845f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1369823d764f9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f754ea55b1449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f308aa3f8b451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aa3f2243db400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JOV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JOV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JOV INVEST AS ble etablert [år] og holder til i Ingeberg.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JOV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JOV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JOV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2 276 670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1 932 483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1 921 346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9 728 281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9 744 652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JOV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VESTRUM JAN OLAV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JOV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Jan Olav Vestrum, Skogsrudvegen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2323 Ingeberg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989 104 608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JOV INVEST AS</a:t>
            </a:r>
          </a:p>
        </p:txBody>
      </p:sp>
    </p:spTree>
  </p:cSld>
  <p:clrMapOvr>
    <a:masterClrMapping xmlns:a="http://schemas.openxmlformats.org/drawingml/2006/main"/>
  </p:clrMapOvr>
</p:sld>
</file>