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b61b3a3c6a4e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d0a61e5b2b4b19"/>
  </p:sldMasterIdLst>
  <p:sldIdLst>
    <p:sldId xmlns:r="http://schemas.openxmlformats.org/officeDocument/2006/relationships" id="256" r:id="Rc512be28ad0c40c4"/>
    <p:sldId xmlns:r="http://schemas.openxmlformats.org/officeDocument/2006/relationships" id="257" r:id="R647a9da018f84b44"/>
    <p:sldId xmlns:r="http://schemas.openxmlformats.org/officeDocument/2006/relationships" id="258" r:id="R75042db7af494f7a"/>
    <p:sldId xmlns:r="http://schemas.openxmlformats.org/officeDocument/2006/relationships" id="259" r:id="Re9ab29cf507a415e"/>
    <p:sldId xmlns:r="http://schemas.openxmlformats.org/officeDocument/2006/relationships" id="260" r:id="Rc834c7534ae84d7d"/>
    <p:sldId xmlns:r="http://schemas.openxmlformats.org/officeDocument/2006/relationships" id="261" r:id="R1aa82daa46834f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d0a61e5b2b4b19" /><Relationship Type="http://schemas.openxmlformats.org/officeDocument/2006/relationships/slide" Target="/ppt/slides/slide1.xml" Id="Rc512be28ad0c40c4" /><Relationship Type="http://schemas.openxmlformats.org/officeDocument/2006/relationships/slide" Target="/ppt/slides/slide2.xml" Id="R647a9da018f84b44" /><Relationship Type="http://schemas.openxmlformats.org/officeDocument/2006/relationships/slide" Target="/ppt/slides/slide3.xml" Id="R75042db7af494f7a" /><Relationship Type="http://schemas.openxmlformats.org/officeDocument/2006/relationships/slide" Target="/ppt/slides/slide4.xml" Id="Re9ab29cf507a415e" /><Relationship Type="http://schemas.openxmlformats.org/officeDocument/2006/relationships/slide" Target="/ppt/slides/slide5.xml" Id="Rc834c7534ae84d7d" /><Relationship Type="http://schemas.openxmlformats.org/officeDocument/2006/relationships/slide" Target="/ppt/slides/slide6.xml" Id="R1aa82daa46834f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c43b3115034f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3fd8f17894f01" /><Relationship Type="http://schemas.openxmlformats.org/officeDocument/2006/relationships/theme" Target="/ppt/slideMasters/theme/theme1.xml" Id="R49141f5afdfe4d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c3fd8f17894f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0d2a2589d41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719d3a4bb4f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ecbdebedc44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5f5450ad94f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b84978e974d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3c2812bcf41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GYLLNA SKOR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Hofgaards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2318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52 74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karl.texnaes@eurosko.no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