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0691c2e17341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73d1765cc54ac7"/>
  </p:sldMasterIdLst>
  <p:sldIdLst>
    <p:sldId xmlns:r="http://schemas.openxmlformats.org/officeDocument/2006/relationships" id="256" r:id="R2171cb9514b444eb"/>
    <p:sldId xmlns:r="http://schemas.openxmlformats.org/officeDocument/2006/relationships" id="257" r:id="Ref429a60457a4916"/>
    <p:sldId xmlns:r="http://schemas.openxmlformats.org/officeDocument/2006/relationships" id="258" r:id="R939902f9c1c341c0"/>
    <p:sldId xmlns:r="http://schemas.openxmlformats.org/officeDocument/2006/relationships" id="259" r:id="R3411b4d8a0b94284"/>
    <p:sldId xmlns:r="http://schemas.openxmlformats.org/officeDocument/2006/relationships" id="260" r:id="R55ab24fd1d7d4cc2"/>
    <p:sldId xmlns:r="http://schemas.openxmlformats.org/officeDocument/2006/relationships" id="261" r:id="Re7aa52c04ce1448a"/>
    <p:sldId xmlns:r="http://schemas.openxmlformats.org/officeDocument/2006/relationships" id="262" r:id="Re71551fec9c846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73d1765cc54ac7" /><Relationship Type="http://schemas.openxmlformats.org/officeDocument/2006/relationships/slide" Target="/ppt/slides/slide1.xml" Id="R2171cb9514b444eb" /><Relationship Type="http://schemas.openxmlformats.org/officeDocument/2006/relationships/slide" Target="/ppt/slides/slide2.xml" Id="Ref429a60457a4916" /><Relationship Type="http://schemas.openxmlformats.org/officeDocument/2006/relationships/slide" Target="/ppt/slides/slide3.xml" Id="R939902f9c1c341c0" /><Relationship Type="http://schemas.openxmlformats.org/officeDocument/2006/relationships/slide" Target="/ppt/slides/slide4.xml" Id="R3411b4d8a0b94284" /><Relationship Type="http://schemas.openxmlformats.org/officeDocument/2006/relationships/slide" Target="/ppt/slides/slide5.xml" Id="R55ab24fd1d7d4cc2" /><Relationship Type="http://schemas.openxmlformats.org/officeDocument/2006/relationships/slide" Target="/ppt/slides/slide6.xml" Id="Re7aa52c04ce1448a" /><Relationship Type="http://schemas.openxmlformats.org/officeDocument/2006/relationships/slide" Target="/ppt/slides/slide7.xml" Id="Re71551fec9c846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9573c8b70746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c2ef029e847f1" /><Relationship Type="http://schemas.openxmlformats.org/officeDocument/2006/relationships/theme" Target="/ppt/slideMasters/theme/theme1.xml" Id="R3769e86abdc34f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8c2ef029e847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e6fea197b4c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1f49e4e2640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d2c828d7b43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c8bdd93534b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1bca703214b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5fe6ede2d44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45e2d2fc941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GYLLNA SKOR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GYLLNA SKOR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911 474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702 056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712 693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9 886 333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10 748 096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TEXNÆS TRINE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 Hofgaards 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2318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52 74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karl.texnaes@eurosko.no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