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a759dd646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c16afe65f4fc3"/>
  </p:sldMasterIdLst>
  <p:sldIdLst>
    <p:sldId xmlns:r="http://schemas.openxmlformats.org/officeDocument/2006/relationships" id="256" r:id="R3ea632a7fd5a4882"/>
    <p:sldId xmlns:r="http://schemas.openxmlformats.org/officeDocument/2006/relationships" id="257" r:id="R3418467546e848a0"/>
    <p:sldId xmlns:r="http://schemas.openxmlformats.org/officeDocument/2006/relationships" id="258" r:id="R00efff79d7bc4d2d"/>
    <p:sldId xmlns:r="http://schemas.openxmlformats.org/officeDocument/2006/relationships" id="259" r:id="R8e5d19d05a514329"/>
    <p:sldId xmlns:r="http://schemas.openxmlformats.org/officeDocument/2006/relationships" id="260" r:id="R3633baf36dab43eb"/>
    <p:sldId xmlns:r="http://schemas.openxmlformats.org/officeDocument/2006/relationships" id="261" r:id="R1f7fdd11b1cb4495"/>
    <p:sldId xmlns:r="http://schemas.openxmlformats.org/officeDocument/2006/relationships" id="262" r:id="R37d0aa73f28d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c16afe65f4fc3" /><Relationship Type="http://schemas.openxmlformats.org/officeDocument/2006/relationships/slide" Target="/ppt/slides/slide1.xml" Id="R3ea632a7fd5a4882" /><Relationship Type="http://schemas.openxmlformats.org/officeDocument/2006/relationships/slide" Target="/ppt/slides/slide2.xml" Id="R3418467546e848a0" /><Relationship Type="http://schemas.openxmlformats.org/officeDocument/2006/relationships/slide" Target="/ppt/slides/slide3.xml" Id="R00efff79d7bc4d2d" /><Relationship Type="http://schemas.openxmlformats.org/officeDocument/2006/relationships/slide" Target="/ppt/slides/slide4.xml" Id="R8e5d19d05a514329" /><Relationship Type="http://schemas.openxmlformats.org/officeDocument/2006/relationships/slide" Target="/ppt/slides/slide5.xml" Id="R3633baf36dab43eb" /><Relationship Type="http://schemas.openxmlformats.org/officeDocument/2006/relationships/slide" Target="/ppt/slides/slide6.xml" Id="R1f7fdd11b1cb4495" /><Relationship Type="http://schemas.openxmlformats.org/officeDocument/2006/relationships/slide" Target="/ppt/slides/slide7.xml" Id="R37d0aa73f28d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c26656d4b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5212e0d54eed" /><Relationship Type="http://schemas.openxmlformats.org/officeDocument/2006/relationships/theme" Target="/ppt/slideMasters/theme/theme1.xml" Id="R5b07268ee938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c5212e0d5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e452d186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23331d45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5a89b7bd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117ff873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bd326eb1c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c2bcd9ec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465455351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