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ddf6447a9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f47c483394c2c"/>
  </p:sldMasterIdLst>
  <p:sldIdLst>
    <p:sldId xmlns:r="http://schemas.openxmlformats.org/officeDocument/2006/relationships" id="256" r:id="R80c1f157c4fe4489"/>
    <p:sldId xmlns:r="http://schemas.openxmlformats.org/officeDocument/2006/relationships" id="257" r:id="Rfc9261b61f7a497a"/>
    <p:sldId xmlns:r="http://schemas.openxmlformats.org/officeDocument/2006/relationships" id="258" r:id="Ra1465d72dbdb4f8b"/>
    <p:sldId xmlns:r="http://schemas.openxmlformats.org/officeDocument/2006/relationships" id="259" r:id="Racad0daf9bc04f42"/>
    <p:sldId xmlns:r="http://schemas.openxmlformats.org/officeDocument/2006/relationships" id="260" r:id="Red3ed577e5444b05"/>
    <p:sldId xmlns:r="http://schemas.openxmlformats.org/officeDocument/2006/relationships" id="261" r:id="Rb61decf656004acb"/>
    <p:sldId xmlns:r="http://schemas.openxmlformats.org/officeDocument/2006/relationships" id="262" r:id="Rde95805db970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f47c483394c2c" /><Relationship Type="http://schemas.openxmlformats.org/officeDocument/2006/relationships/slide" Target="/ppt/slides/slide1.xml" Id="R80c1f157c4fe4489" /><Relationship Type="http://schemas.openxmlformats.org/officeDocument/2006/relationships/slide" Target="/ppt/slides/slide2.xml" Id="Rfc9261b61f7a497a" /><Relationship Type="http://schemas.openxmlformats.org/officeDocument/2006/relationships/slide" Target="/ppt/slides/slide3.xml" Id="Ra1465d72dbdb4f8b" /><Relationship Type="http://schemas.openxmlformats.org/officeDocument/2006/relationships/slide" Target="/ppt/slides/slide4.xml" Id="Racad0daf9bc04f42" /><Relationship Type="http://schemas.openxmlformats.org/officeDocument/2006/relationships/slide" Target="/ppt/slides/slide5.xml" Id="Red3ed577e5444b05" /><Relationship Type="http://schemas.openxmlformats.org/officeDocument/2006/relationships/slide" Target="/ppt/slides/slide6.xml" Id="Rb61decf656004acb" /><Relationship Type="http://schemas.openxmlformats.org/officeDocument/2006/relationships/slide" Target="/ppt/slides/slide7.xml" Id="Rde95805db970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45e3d6cc6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8dcfd5bec4230" /><Relationship Type="http://schemas.openxmlformats.org/officeDocument/2006/relationships/theme" Target="/ppt/slideMasters/theme/theme1.xml" Id="Rc843c360bb9343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8dcfd5bec42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bd86e703b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154677f6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df90d8e5448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1264ebbcf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bfbf61d1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f6b17b648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f00ee412c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