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3787a9582a45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82f1a439ad4b20"/>
  </p:sldMasterIdLst>
  <p:sldIdLst>
    <p:sldId xmlns:r="http://schemas.openxmlformats.org/officeDocument/2006/relationships" id="256" r:id="Rc94f7cfd063c4e27"/>
    <p:sldId xmlns:r="http://schemas.openxmlformats.org/officeDocument/2006/relationships" id="257" r:id="Rfe7c12b01fec45ae"/>
    <p:sldId xmlns:r="http://schemas.openxmlformats.org/officeDocument/2006/relationships" id="258" r:id="Rc828379bb7dd450d"/>
    <p:sldId xmlns:r="http://schemas.openxmlformats.org/officeDocument/2006/relationships" id="259" r:id="R9b5ed668eec34e48"/>
    <p:sldId xmlns:r="http://schemas.openxmlformats.org/officeDocument/2006/relationships" id="260" r:id="R2552c2df285b4956"/>
    <p:sldId xmlns:r="http://schemas.openxmlformats.org/officeDocument/2006/relationships" id="261" r:id="R9a1761e60f884f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2f1a439ad4b20" /><Relationship Type="http://schemas.openxmlformats.org/officeDocument/2006/relationships/slide" Target="/ppt/slides/slide1.xml" Id="Rc94f7cfd063c4e27" /><Relationship Type="http://schemas.openxmlformats.org/officeDocument/2006/relationships/slide" Target="/ppt/slides/slide2.xml" Id="Rfe7c12b01fec45ae" /><Relationship Type="http://schemas.openxmlformats.org/officeDocument/2006/relationships/slide" Target="/ppt/slides/slide3.xml" Id="Rc828379bb7dd450d" /><Relationship Type="http://schemas.openxmlformats.org/officeDocument/2006/relationships/slide" Target="/ppt/slides/slide4.xml" Id="R9b5ed668eec34e48" /><Relationship Type="http://schemas.openxmlformats.org/officeDocument/2006/relationships/slide" Target="/ppt/slides/slide5.xml" Id="R2552c2df285b4956" /><Relationship Type="http://schemas.openxmlformats.org/officeDocument/2006/relationships/slide" Target="/ppt/slides/slide6.xml" Id="R9a1761e60f884f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8aa02e6204e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d12c0b09b4caa" /><Relationship Type="http://schemas.openxmlformats.org/officeDocument/2006/relationships/theme" Target="/ppt/slideMasters/theme/theme1.xml" Id="R59e8f3930e5e42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8d12c0b09b4c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5d6159028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ba7e69fb642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d78acd61d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0f804a8534b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c50a576184c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41982402f47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