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b132213fac44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61f7b57c894f50"/>
  </p:sldMasterIdLst>
  <p:sldIdLst>
    <p:sldId xmlns:r="http://schemas.openxmlformats.org/officeDocument/2006/relationships" id="256" r:id="R7ae473e2a0d54f8e"/>
    <p:sldId xmlns:r="http://schemas.openxmlformats.org/officeDocument/2006/relationships" id="257" r:id="Rc78235bcfe65463b"/>
    <p:sldId xmlns:r="http://schemas.openxmlformats.org/officeDocument/2006/relationships" id="258" r:id="R97ebf39384be41bc"/>
    <p:sldId xmlns:r="http://schemas.openxmlformats.org/officeDocument/2006/relationships" id="259" r:id="R0bdc8599e690411b"/>
    <p:sldId xmlns:r="http://schemas.openxmlformats.org/officeDocument/2006/relationships" id="260" r:id="R29fa0d7e4a714557"/>
    <p:sldId xmlns:r="http://schemas.openxmlformats.org/officeDocument/2006/relationships" id="261" r:id="R89f26bd5110148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61f7b57c894f50" /><Relationship Type="http://schemas.openxmlformats.org/officeDocument/2006/relationships/slide" Target="/ppt/slides/slide1.xml" Id="R7ae473e2a0d54f8e" /><Relationship Type="http://schemas.openxmlformats.org/officeDocument/2006/relationships/slide" Target="/ppt/slides/slide2.xml" Id="Rc78235bcfe65463b" /><Relationship Type="http://schemas.openxmlformats.org/officeDocument/2006/relationships/slide" Target="/ppt/slides/slide3.xml" Id="R97ebf39384be41bc" /><Relationship Type="http://schemas.openxmlformats.org/officeDocument/2006/relationships/slide" Target="/ppt/slides/slide4.xml" Id="R0bdc8599e690411b" /><Relationship Type="http://schemas.openxmlformats.org/officeDocument/2006/relationships/slide" Target="/ppt/slides/slide5.xml" Id="R29fa0d7e4a714557" /><Relationship Type="http://schemas.openxmlformats.org/officeDocument/2006/relationships/slide" Target="/ppt/slides/slide6.xml" Id="R89f26bd5110148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c2e78376b445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d157f4b614a53" /><Relationship Type="http://schemas.openxmlformats.org/officeDocument/2006/relationships/theme" Target="/ppt/slideMasters/theme/theme1.xml" Id="R41e5fc19075e40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74d157f4b614a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17a1e57ad049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93e841bf24b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833a9270c41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5303b80344e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f3d24f1ff4d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a672776b6473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ESER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2018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23 200 517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2 781 475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2 758 391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−5 550 539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3 315 362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989 112 708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ESER AS</a:t>
            </a:r>
          </a:p>
        </p:txBody>
      </p:sp>
    </p:spTree>
  </p:cSld>
  <p:clrMapOvr>
    <a:masterClrMapping xmlns:a="http://schemas.openxmlformats.org/drawingml/2006/main"/>
  </p:clrMapOvr>
</p:sld>
</file>