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e9d505391d4d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5bc4eb6e1a4590"/>
  </p:sldMasterIdLst>
  <p:sldIdLst>
    <p:sldId xmlns:r="http://schemas.openxmlformats.org/officeDocument/2006/relationships" id="256" r:id="Rff7463469812466d"/>
    <p:sldId xmlns:r="http://schemas.openxmlformats.org/officeDocument/2006/relationships" id="257" r:id="R21ebae9fa06546af"/>
    <p:sldId xmlns:r="http://schemas.openxmlformats.org/officeDocument/2006/relationships" id="258" r:id="R76c970ab40fa40ee"/>
    <p:sldId xmlns:r="http://schemas.openxmlformats.org/officeDocument/2006/relationships" id="259" r:id="R51c405421a654eb9"/>
    <p:sldId xmlns:r="http://schemas.openxmlformats.org/officeDocument/2006/relationships" id="260" r:id="R5482c373611f4290"/>
    <p:sldId xmlns:r="http://schemas.openxmlformats.org/officeDocument/2006/relationships" id="261" r:id="Rd0fa7c10c8914f8e"/>
    <p:sldId xmlns:r="http://schemas.openxmlformats.org/officeDocument/2006/relationships" id="262" r:id="Rf10603a5da2648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5bc4eb6e1a4590" /><Relationship Type="http://schemas.openxmlformats.org/officeDocument/2006/relationships/slide" Target="/ppt/slides/slide1.xml" Id="Rff7463469812466d" /><Relationship Type="http://schemas.openxmlformats.org/officeDocument/2006/relationships/slide" Target="/ppt/slides/slide2.xml" Id="R21ebae9fa06546af" /><Relationship Type="http://schemas.openxmlformats.org/officeDocument/2006/relationships/slide" Target="/ppt/slides/slide3.xml" Id="R76c970ab40fa40ee" /><Relationship Type="http://schemas.openxmlformats.org/officeDocument/2006/relationships/slide" Target="/ppt/slides/slide4.xml" Id="R51c405421a654eb9" /><Relationship Type="http://schemas.openxmlformats.org/officeDocument/2006/relationships/slide" Target="/ppt/slides/slide5.xml" Id="R5482c373611f4290" /><Relationship Type="http://schemas.openxmlformats.org/officeDocument/2006/relationships/slide" Target="/ppt/slides/slide6.xml" Id="Rd0fa7c10c8914f8e" /><Relationship Type="http://schemas.openxmlformats.org/officeDocument/2006/relationships/slide" Target="/ppt/slides/slide7.xml" Id="Rf10603a5da2648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dc3c94bccc4d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9e847dcc54c48" /><Relationship Type="http://schemas.openxmlformats.org/officeDocument/2006/relationships/theme" Target="/ppt/slideMasters/theme/theme1.xml" Id="R9268b374cbb84a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d9e847dcc54c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12bbfc98745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25f6eeaf144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d28cafa4a46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569aa46cd40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34498683f4c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7905a25d147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80e28f03542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FINSNES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FINSNES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914 649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−1 857 557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−8 660 346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182 917 652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301 066 752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LINDEMAN FINSNES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FINSNES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Kirkegate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989 112 813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FINSNES INVEST AS</a:t>
            </a:r>
          </a:p>
        </p:txBody>
      </p:sp>
    </p:spTree>
  </p:cSld>
  <p:clrMapOvr>
    <a:masterClrMapping xmlns:a="http://schemas.openxmlformats.org/drawingml/2006/main"/>
  </p:clrMapOvr>
</p:sld>
</file>