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b3ebe5a97e49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840c2b506b4d46"/>
  </p:sldMasterIdLst>
  <p:sldIdLst>
    <p:sldId xmlns:r="http://schemas.openxmlformats.org/officeDocument/2006/relationships" id="256" r:id="R7d945701d14c4429"/>
    <p:sldId xmlns:r="http://schemas.openxmlformats.org/officeDocument/2006/relationships" id="257" r:id="R30ac7b7b9d8e4a99"/>
    <p:sldId xmlns:r="http://schemas.openxmlformats.org/officeDocument/2006/relationships" id="258" r:id="Rf7f51955c72445c0"/>
    <p:sldId xmlns:r="http://schemas.openxmlformats.org/officeDocument/2006/relationships" id="259" r:id="Rd46a2d7bf8434e01"/>
    <p:sldId xmlns:r="http://schemas.openxmlformats.org/officeDocument/2006/relationships" id="260" r:id="Rd7ebb0b9b3ed4f53"/>
    <p:sldId xmlns:r="http://schemas.openxmlformats.org/officeDocument/2006/relationships" id="261" r:id="R8e6ec159a7d34a5f"/>
    <p:sldId xmlns:r="http://schemas.openxmlformats.org/officeDocument/2006/relationships" id="262" r:id="R822e0749c1094e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840c2b506b4d46" /><Relationship Type="http://schemas.openxmlformats.org/officeDocument/2006/relationships/slide" Target="/ppt/slides/slide1.xml" Id="R7d945701d14c4429" /><Relationship Type="http://schemas.openxmlformats.org/officeDocument/2006/relationships/slide" Target="/ppt/slides/slide2.xml" Id="R30ac7b7b9d8e4a99" /><Relationship Type="http://schemas.openxmlformats.org/officeDocument/2006/relationships/slide" Target="/ppt/slides/slide3.xml" Id="Rf7f51955c72445c0" /><Relationship Type="http://schemas.openxmlformats.org/officeDocument/2006/relationships/slide" Target="/ppt/slides/slide4.xml" Id="Rd46a2d7bf8434e01" /><Relationship Type="http://schemas.openxmlformats.org/officeDocument/2006/relationships/slide" Target="/ppt/slides/slide5.xml" Id="Rd7ebb0b9b3ed4f53" /><Relationship Type="http://schemas.openxmlformats.org/officeDocument/2006/relationships/slide" Target="/ppt/slides/slide6.xml" Id="R8e6ec159a7d34a5f" /><Relationship Type="http://schemas.openxmlformats.org/officeDocument/2006/relationships/slide" Target="/ppt/slides/slide7.xml" Id="R822e0749c1094e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13bea897643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1e5130602425e" /><Relationship Type="http://schemas.openxmlformats.org/officeDocument/2006/relationships/theme" Target="/ppt/slideMasters/theme/theme1.xml" Id="Rafe18fed494049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e1e513060242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efb9c9f3845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915e5eff44d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951ae44b748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c6f962cd249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0c579e12242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fc5d9ab5a42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82b2db79f49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BECKMANN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BECKMANN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BECKMANN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BECKMANN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BECKMANN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BECKMANN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6 710 148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6 294 707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5 047 524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62 838 226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69 124 982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BECKMANN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BLES HOLDING AS  –  26,8 %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BELD AS  –  26,4 %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OLAV BECKMANN  –  20,4 %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BECKMANN HAUGEVIK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BEAUM HOLDING AS  –  6,4 %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BECKMANN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Buråsen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989 117 246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BECKMANN HOLDING AS</a:t>
            </a:r>
          </a:p>
        </p:txBody>
      </p:sp>
    </p:spTree>
  </p:cSld>
  <p:clrMapOvr>
    <a:masterClrMapping xmlns:a="http://schemas.openxmlformats.org/drawingml/2006/main"/>
  </p:clrMapOvr>
</p:sld>
</file>