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e4bb7f192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98598062b4e8a"/>
  </p:sldMasterIdLst>
  <p:sldIdLst>
    <p:sldId xmlns:r="http://schemas.openxmlformats.org/officeDocument/2006/relationships" id="256" r:id="Rb57fb7f225214dff"/>
    <p:sldId xmlns:r="http://schemas.openxmlformats.org/officeDocument/2006/relationships" id="257" r:id="R3894196ebdba4859"/>
    <p:sldId xmlns:r="http://schemas.openxmlformats.org/officeDocument/2006/relationships" id="258" r:id="R40f339bc94ab49c6"/>
    <p:sldId xmlns:r="http://schemas.openxmlformats.org/officeDocument/2006/relationships" id="259" r:id="R6ec479100fc5493f"/>
    <p:sldId xmlns:r="http://schemas.openxmlformats.org/officeDocument/2006/relationships" id="260" r:id="R0a4f862771684591"/>
    <p:sldId xmlns:r="http://schemas.openxmlformats.org/officeDocument/2006/relationships" id="261" r:id="Rfdb1b425996b489b"/>
    <p:sldId xmlns:r="http://schemas.openxmlformats.org/officeDocument/2006/relationships" id="262" r:id="R37a11c0601cc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98598062b4e8a" /><Relationship Type="http://schemas.openxmlformats.org/officeDocument/2006/relationships/slide" Target="/ppt/slides/slide1.xml" Id="Rb57fb7f225214dff" /><Relationship Type="http://schemas.openxmlformats.org/officeDocument/2006/relationships/slide" Target="/ppt/slides/slide2.xml" Id="R3894196ebdba4859" /><Relationship Type="http://schemas.openxmlformats.org/officeDocument/2006/relationships/slide" Target="/ppt/slides/slide3.xml" Id="R40f339bc94ab49c6" /><Relationship Type="http://schemas.openxmlformats.org/officeDocument/2006/relationships/slide" Target="/ppt/slides/slide4.xml" Id="R6ec479100fc5493f" /><Relationship Type="http://schemas.openxmlformats.org/officeDocument/2006/relationships/slide" Target="/ppt/slides/slide5.xml" Id="R0a4f862771684591" /><Relationship Type="http://schemas.openxmlformats.org/officeDocument/2006/relationships/slide" Target="/ppt/slides/slide6.xml" Id="Rfdb1b425996b489b" /><Relationship Type="http://schemas.openxmlformats.org/officeDocument/2006/relationships/slide" Target="/ppt/slides/slide7.xml" Id="R37a11c0601cc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eb4364807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bbac4a864f45" /><Relationship Type="http://schemas.openxmlformats.org/officeDocument/2006/relationships/theme" Target="/ppt/slideMasters/theme/theme1.xml" Id="Rb436a072011f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5bbac4a86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d27943507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e8b2971ef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f8b4881bf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bc6ff90ff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5c7109c1f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ece9fc5de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eaf176c75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−3 824 717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16 654 784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123 023 428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123 064 192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H0402, Møllevannsveien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