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406f1cd9f3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c9bbc35254491"/>
  </p:sldMasterIdLst>
  <p:sldIdLst>
    <p:sldId xmlns:r="http://schemas.openxmlformats.org/officeDocument/2006/relationships" id="256" r:id="R2bf780d182734131"/>
    <p:sldId xmlns:r="http://schemas.openxmlformats.org/officeDocument/2006/relationships" id="257" r:id="R34076be1b7b74b31"/>
    <p:sldId xmlns:r="http://schemas.openxmlformats.org/officeDocument/2006/relationships" id="258" r:id="R1d260ffa01aa4031"/>
    <p:sldId xmlns:r="http://schemas.openxmlformats.org/officeDocument/2006/relationships" id="259" r:id="Re18b4e16eefa4063"/>
    <p:sldId xmlns:r="http://schemas.openxmlformats.org/officeDocument/2006/relationships" id="260" r:id="Rb20c6f4a665b48b1"/>
    <p:sldId xmlns:r="http://schemas.openxmlformats.org/officeDocument/2006/relationships" id="261" r:id="R95fde158d11d4e16"/>
    <p:sldId xmlns:r="http://schemas.openxmlformats.org/officeDocument/2006/relationships" id="262" r:id="Rbc32332bbf72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c9bbc35254491" /><Relationship Type="http://schemas.openxmlformats.org/officeDocument/2006/relationships/slide" Target="/ppt/slides/slide1.xml" Id="R2bf780d182734131" /><Relationship Type="http://schemas.openxmlformats.org/officeDocument/2006/relationships/slide" Target="/ppt/slides/slide2.xml" Id="R34076be1b7b74b31" /><Relationship Type="http://schemas.openxmlformats.org/officeDocument/2006/relationships/slide" Target="/ppt/slides/slide3.xml" Id="R1d260ffa01aa4031" /><Relationship Type="http://schemas.openxmlformats.org/officeDocument/2006/relationships/slide" Target="/ppt/slides/slide4.xml" Id="Re18b4e16eefa4063" /><Relationship Type="http://schemas.openxmlformats.org/officeDocument/2006/relationships/slide" Target="/ppt/slides/slide5.xml" Id="Rb20c6f4a665b48b1" /><Relationship Type="http://schemas.openxmlformats.org/officeDocument/2006/relationships/slide" Target="/ppt/slides/slide6.xml" Id="R95fde158d11d4e16" /><Relationship Type="http://schemas.openxmlformats.org/officeDocument/2006/relationships/slide" Target="/ppt/slides/slide7.xml" Id="Rbc32332bbf72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ffa28228a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af1b23c634346" /><Relationship Type="http://schemas.openxmlformats.org/officeDocument/2006/relationships/theme" Target="/ppt/slideMasters/theme/theme1.xml" Id="Re9789034417f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af1b23c63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ac4cbf7b1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1548fa6e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6bb68264d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6869a2351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1cdd55d7c47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34965b84649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ffba2cfbe44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E. KOPPERNÆS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E. KOPPERNÆS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ERIK KOPPERNÆS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ERIKA KOPPERNÆS-PINHOL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MARGRETHA KOPPERNÆS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ELISABETH KOPPERNÆS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Emanuel Mohns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