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2cd8a6992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619e4351f4136"/>
  </p:sldMasterIdLst>
  <p:sldIdLst>
    <p:sldId xmlns:r="http://schemas.openxmlformats.org/officeDocument/2006/relationships" id="256" r:id="R985c29903aa749a3"/>
    <p:sldId xmlns:r="http://schemas.openxmlformats.org/officeDocument/2006/relationships" id="257" r:id="R0da49151e0bc4073"/>
    <p:sldId xmlns:r="http://schemas.openxmlformats.org/officeDocument/2006/relationships" id="258" r:id="R09f4bd613f864df3"/>
    <p:sldId xmlns:r="http://schemas.openxmlformats.org/officeDocument/2006/relationships" id="259" r:id="R9e518d31c9cc4a8e"/>
    <p:sldId xmlns:r="http://schemas.openxmlformats.org/officeDocument/2006/relationships" id="260" r:id="R9d621db9bb1b452d"/>
    <p:sldId xmlns:r="http://schemas.openxmlformats.org/officeDocument/2006/relationships" id="261" r:id="R0f2875970ad6477e"/>
    <p:sldId xmlns:r="http://schemas.openxmlformats.org/officeDocument/2006/relationships" id="262" r:id="R7f78518d31dd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619e4351f4136" /><Relationship Type="http://schemas.openxmlformats.org/officeDocument/2006/relationships/slide" Target="/ppt/slides/slide1.xml" Id="R985c29903aa749a3" /><Relationship Type="http://schemas.openxmlformats.org/officeDocument/2006/relationships/slide" Target="/ppt/slides/slide2.xml" Id="R0da49151e0bc4073" /><Relationship Type="http://schemas.openxmlformats.org/officeDocument/2006/relationships/slide" Target="/ppt/slides/slide3.xml" Id="R09f4bd613f864df3" /><Relationship Type="http://schemas.openxmlformats.org/officeDocument/2006/relationships/slide" Target="/ppt/slides/slide4.xml" Id="R9e518d31c9cc4a8e" /><Relationship Type="http://schemas.openxmlformats.org/officeDocument/2006/relationships/slide" Target="/ppt/slides/slide5.xml" Id="R9d621db9bb1b452d" /><Relationship Type="http://schemas.openxmlformats.org/officeDocument/2006/relationships/slide" Target="/ppt/slides/slide6.xml" Id="R0f2875970ad6477e" /><Relationship Type="http://schemas.openxmlformats.org/officeDocument/2006/relationships/slide" Target="/ppt/slides/slide7.xml" Id="R7f78518d31dd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079682866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60546b164344" /><Relationship Type="http://schemas.openxmlformats.org/officeDocument/2006/relationships/theme" Target="/ppt/slideMasters/theme/theme1.xml" Id="R687221d7f913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860546b16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9b3ce8d0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67823e42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8cf9d869d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466de605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a186a69f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0de7acdc0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c0df550a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E. KOPPERNÆS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E. KOPPERNÆS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−1 042 036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12 978 463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16 004 662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JENS ERIK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MARGRETHA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 STINE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KOPPERNÆS-PINHOL ERIKA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Emanuel Mohns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