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84718ccf8f46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059303ef05413c"/>
  </p:sldMasterIdLst>
  <p:sldIdLst>
    <p:sldId xmlns:r="http://schemas.openxmlformats.org/officeDocument/2006/relationships" id="256" r:id="Rc70ac1d87cbf4d16"/>
    <p:sldId xmlns:r="http://schemas.openxmlformats.org/officeDocument/2006/relationships" id="257" r:id="R634d8c90ddb8448e"/>
    <p:sldId xmlns:r="http://schemas.openxmlformats.org/officeDocument/2006/relationships" id="258" r:id="Rf56bff917c954e7f"/>
    <p:sldId xmlns:r="http://schemas.openxmlformats.org/officeDocument/2006/relationships" id="259" r:id="R87459ebf32e14617"/>
    <p:sldId xmlns:r="http://schemas.openxmlformats.org/officeDocument/2006/relationships" id="260" r:id="R4540757849004130"/>
    <p:sldId xmlns:r="http://schemas.openxmlformats.org/officeDocument/2006/relationships" id="261" r:id="R5c1a68f68c054c30"/>
    <p:sldId xmlns:r="http://schemas.openxmlformats.org/officeDocument/2006/relationships" id="262" r:id="R56bdb1adc0b44a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059303ef05413c" /><Relationship Type="http://schemas.openxmlformats.org/officeDocument/2006/relationships/slide" Target="/ppt/slides/slide1.xml" Id="Rc70ac1d87cbf4d16" /><Relationship Type="http://schemas.openxmlformats.org/officeDocument/2006/relationships/slide" Target="/ppt/slides/slide2.xml" Id="R634d8c90ddb8448e" /><Relationship Type="http://schemas.openxmlformats.org/officeDocument/2006/relationships/slide" Target="/ppt/slides/slide3.xml" Id="Rf56bff917c954e7f" /><Relationship Type="http://schemas.openxmlformats.org/officeDocument/2006/relationships/slide" Target="/ppt/slides/slide4.xml" Id="R87459ebf32e14617" /><Relationship Type="http://schemas.openxmlformats.org/officeDocument/2006/relationships/slide" Target="/ppt/slides/slide5.xml" Id="R4540757849004130" /><Relationship Type="http://schemas.openxmlformats.org/officeDocument/2006/relationships/slide" Target="/ppt/slides/slide6.xml" Id="R5c1a68f68c054c30" /><Relationship Type="http://schemas.openxmlformats.org/officeDocument/2006/relationships/slide" Target="/ppt/slides/slide7.xml" Id="R56bdb1adc0b44a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66efd3a9fd47e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223f075cb46fc" /><Relationship Type="http://schemas.openxmlformats.org/officeDocument/2006/relationships/theme" Target="/ppt/slideMasters/theme/theme1.xml" Id="R065e74e175b34c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9223f075cb46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e11cdfe67943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4ad7d41324b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209c3bc0a49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94bc8866874e7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92881a2ee4e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1f8c71ea3b48c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7025faa384c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NAG INVEST AS ble etablert [år] og holder til i Tau.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−38 335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1 176 380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7 877 028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7 921 842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NAG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4124 Tau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989 149 652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NAG INVEST AS</a:t>
            </a:r>
          </a:p>
        </p:txBody>
      </p:sp>
    </p:spTree>
  </p:cSld>
  <p:clrMapOvr>
    <a:masterClrMapping xmlns:a="http://schemas.openxmlformats.org/drawingml/2006/main"/>
  </p:clrMapOvr>
</p:sld>
</file>