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6098d3f59845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de9a530aba4737"/>
  </p:sldMasterIdLst>
  <p:sldIdLst>
    <p:sldId xmlns:r="http://schemas.openxmlformats.org/officeDocument/2006/relationships" id="256" r:id="R60088017377f4d35"/>
    <p:sldId xmlns:r="http://schemas.openxmlformats.org/officeDocument/2006/relationships" id="257" r:id="R552c64166bc84514"/>
    <p:sldId xmlns:r="http://schemas.openxmlformats.org/officeDocument/2006/relationships" id="258" r:id="R1f571d12397443a7"/>
    <p:sldId xmlns:r="http://schemas.openxmlformats.org/officeDocument/2006/relationships" id="259" r:id="Rc56ae3f1d2424743"/>
    <p:sldId xmlns:r="http://schemas.openxmlformats.org/officeDocument/2006/relationships" id="260" r:id="R004507dbed9a4f85"/>
    <p:sldId xmlns:r="http://schemas.openxmlformats.org/officeDocument/2006/relationships" id="261" r:id="Re82900ac5c434e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e9a530aba4737" /><Relationship Type="http://schemas.openxmlformats.org/officeDocument/2006/relationships/slide" Target="/ppt/slides/slide1.xml" Id="R60088017377f4d35" /><Relationship Type="http://schemas.openxmlformats.org/officeDocument/2006/relationships/slide" Target="/ppt/slides/slide2.xml" Id="R552c64166bc84514" /><Relationship Type="http://schemas.openxmlformats.org/officeDocument/2006/relationships/slide" Target="/ppt/slides/slide3.xml" Id="R1f571d12397443a7" /><Relationship Type="http://schemas.openxmlformats.org/officeDocument/2006/relationships/slide" Target="/ppt/slides/slide4.xml" Id="Rc56ae3f1d2424743" /><Relationship Type="http://schemas.openxmlformats.org/officeDocument/2006/relationships/slide" Target="/ppt/slides/slide5.xml" Id="R004507dbed9a4f85" /><Relationship Type="http://schemas.openxmlformats.org/officeDocument/2006/relationships/slide" Target="/ppt/slides/slide6.xml" Id="Re82900ac5c434e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06a3c7eda43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d57b082e34d4a" /><Relationship Type="http://schemas.openxmlformats.org/officeDocument/2006/relationships/theme" Target="/ppt/slideMasters/theme/theme1.xml" Id="Red8f6f1d8952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d57b082e3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78bd9a95b47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89975c6854e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03395d72443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b4e8b12ca46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906d126cb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831f4a0924d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