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24d1d0b4984f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56c9d51beb4d76"/>
  </p:sldMasterIdLst>
  <p:sldIdLst>
    <p:sldId xmlns:r="http://schemas.openxmlformats.org/officeDocument/2006/relationships" id="256" r:id="R73afa8d23eaf44f3"/>
    <p:sldId xmlns:r="http://schemas.openxmlformats.org/officeDocument/2006/relationships" id="257" r:id="R223171c0465842cd"/>
    <p:sldId xmlns:r="http://schemas.openxmlformats.org/officeDocument/2006/relationships" id="258" r:id="R710906b76f884cc6"/>
    <p:sldId xmlns:r="http://schemas.openxmlformats.org/officeDocument/2006/relationships" id="259" r:id="Re938a94a91904bfb"/>
    <p:sldId xmlns:r="http://schemas.openxmlformats.org/officeDocument/2006/relationships" id="260" r:id="Re4aef9df7de64ca9"/>
    <p:sldId xmlns:r="http://schemas.openxmlformats.org/officeDocument/2006/relationships" id="261" r:id="R0bd53137315a416d"/>
    <p:sldId xmlns:r="http://schemas.openxmlformats.org/officeDocument/2006/relationships" id="262" r:id="Rcd483a135fd84b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56c9d51beb4d76" /><Relationship Type="http://schemas.openxmlformats.org/officeDocument/2006/relationships/slide" Target="/ppt/slides/slide1.xml" Id="R73afa8d23eaf44f3" /><Relationship Type="http://schemas.openxmlformats.org/officeDocument/2006/relationships/slide" Target="/ppt/slides/slide2.xml" Id="R223171c0465842cd" /><Relationship Type="http://schemas.openxmlformats.org/officeDocument/2006/relationships/slide" Target="/ppt/slides/slide3.xml" Id="R710906b76f884cc6" /><Relationship Type="http://schemas.openxmlformats.org/officeDocument/2006/relationships/slide" Target="/ppt/slides/slide4.xml" Id="Re938a94a91904bfb" /><Relationship Type="http://schemas.openxmlformats.org/officeDocument/2006/relationships/slide" Target="/ppt/slides/slide5.xml" Id="Re4aef9df7de64ca9" /><Relationship Type="http://schemas.openxmlformats.org/officeDocument/2006/relationships/slide" Target="/ppt/slides/slide6.xml" Id="R0bd53137315a416d" /><Relationship Type="http://schemas.openxmlformats.org/officeDocument/2006/relationships/slide" Target="/ppt/slides/slide7.xml" Id="Rcd483a135fd84b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71084627149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b75c49ff5450c" /><Relationship Type="http://schemas.openxmlformats.org/officeDocument/2006/relationships/theme" Target="/ppt/slideMasters/theme/theme1.xml" Id="R6f616cf4995b47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db75c49ff545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de2e8237744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0605af1684a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078f5cfba45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937351e604d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e28056f2a4b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8c2c340a440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e561b538340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ELPE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1 727 416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11 252 761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12 531 727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ASTRID ROKSETH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LILLERØNNING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 FISSUM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Turid Fissum, Kotsøy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