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c0a3fe0354f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a1eb25d7b4984"/>
  </p:sldMasterIdLst>
  <p:sldIdLst>
    <p:sldId xmlns:r="http://schemas.openxmlformats.org/officeDocument/2006/relationships" id="256" r:id="Ra8e1303395244926"/>
    <p:sldId xmlns:r="http://schemas.openxmlformats.org/officeDocument/2006/relationships" id="257" r:id="R800dd907a40e4db8"/>
    <p:sldId xmlns:r="http://schemas.openxmlformats.org/officeDocument/2006/relationships" id="258" r:id="Rd04b1740e23947ea"/>
    <p:sldId xmlns:r="http://schemas.openxmlformats.org/officeDocument/2006/relationships" id="259" r:id="R9605d29c72a14f6c"/>
    <p:sldId xmlns:r="http://schemas.openxmlformats.org/officeDocument/2006/relationships" id="260" r:id="Rd786fde1536a4a05"/>
    <p:sldId xmlns:r="http://schemas.openxmlformats.org/officeDocument/2006/relationships" id="261" r:id="Ra327f86f3e4347f4"/>
    <p:sldId xmlns:r="http://schemas.openxmlformats.org/officeDocument/2006/relationships" id="262" r:id="R3c37f346fd0744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a1eb25d7b4984" /><Relationship Type="http://schemas.openxmlformats.org/officeDocument/2006/relationships/slide" Target="/ppt/slides/slide1.xml" Id="Ra8e1303395244926" /><Relationship Type="http://schemas.openxmlformats.org/officeDocument/2006/relationships/slide" Target="/ppt/slides/slide2.xml" Id="R800dd907a40e4db8" /><Relationship Type="http://schemas.openxmlformats.org/officeDocument/2006/relationships/slide" Target="/ppt/slides/slide3.xml" Id="Rd04b1740e23947ea" /><Relationship Type="http://schemas.openxmlformats.org/officeDocument/2006/relationships/slide" Target="/ppt/slides/slide4.xml" Id="R9605d29c72a14f6c" /><Relationship Type="http://schemas.openxmlformats.org/officeDocument/2006/relationships/slide" Target="/ppt/slides/slide5.xml" Id="Rd786fde1536a4a05" /><Relationship Type="http://schemas.openxmlformats.org/officeDocument/2006/relationships/slide" Target="/ppt/slides/slide6.xml" Id="Ra327f86f3e4347f4" /><Relationship Type="http://schemas.openxmlformats.org/officeDocument/2006/relationships/slide" Target="/ppt/slides/slide7.xml" Id="R3c37f346fd0744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54886731c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3cf03f9d14c13" /><Relationship Type="http://schemas.openxmlformats.org/officeDocument/2006/relationships/theme" Target="/ppt/slideMasters/theme/theme1.xml" Id="R6103a977c71f41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3cf03f9d1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d863b3e5d40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1ea9b7eb8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c63a264ff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587fb5f7a4f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50371df16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e723ebfd841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3f3134834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MARMON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MARMON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5 031 529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19 832 618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19 925 529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Huvikveien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frank@onlineregnskap.as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MARMON AS</a:t>
            </a:r>
          </a:p>
        </p:txBody>
      </p:sp>
    </p:spTree>
  </p:cSld>
  <p:clrMapOvr>
    <a:masterClrMapping xmlns:a="http://schemas.openxmlformats.org/drawingml/2006/main"/>
  </p:clrMapOvr>
</p:sld>
</file>