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777150a39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aa8b46c5b4057"/>
  </p:sldMasterIdLst>
  <p:sldIdLst>
    <p:sldId xmlns:r="http://schemas.openxmlformats.org/officeDocument/2006/relationships" id="256" r:id="R79dde436db9d4ac1"/>
    <p:sldId xmlns:r="http://schemas.openxmlformats.org/officeDocument/2006/relationships" id="257" r:id="Ra528300f117844e1"/>
    <p:sldId xmlns:r="http://schemas.openxmlformats.org/officeDocument/2006/relationships" id="258" r:id="Rfd63e3fa6f484f44"/>
    <p:sldId xmlns:r="http://schemas.openxmlformats.org/officeDocument/2006/relationships" id="259" r:id="Re3f1836100f64116"/>
    <p:sldId xmlns:r="http://schemas.openxmlformats.org/officeDocument/2006/relationships" id="260" r:id="R5e0b33d5ed5444d7"/>
    <p:sldId xmlns:r="http://schemas.openxmlformats.org/officeDocument/2006/relationships" id="261" r:id="R6b0dd41c3a884cda"/>
    <p:sldId xmlns:r="http://schemas.openxmlformats.org/officeDocument/2006/relationships" id="262" r:id="R59ba3866c267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aa8b46c5b4057" /><Relationship Type="http://schemas.openxmlformats.org/officeDocument/2006/relationships/slide" Target="/ppt/slides/slide1.xml" Id="R79dde436db9d4ac1" /><Relationship Type="http://schemas.openxmlformats.org/officeDocument/2006/relationships/slide" Target="/ppt/slides/slide2.xml" Id="Ra528300f117844e1" /><Relationship Type="http://schemas.openxmlformats.org/officeDocument/2006/relationships/slide" Target="/ppt/slides/slide3.xml" Id="Rfd63e3fa6f484f44" /><Relationship Type="http://schemas.openxmlformats.org/officeDocument/2006/relationships/slide" Target="/ppt/slides/slide4.xml" Id="Re3f1836100f64116" /><Relationship Type="http://schemas.openxmlformats.org/officeDocument/2006/relationships/slide" Target="/ppt/slides/slide5.xml" Id="R5e0b33d5ed5444d7" /><Relationship Type="http://schemas.openxmlformats.org/officeDocument/2006/relationships/slide" Target="/ppt/slides/slide6.xml" Id="R6b0dd41c3a884cda" /><Relationship Type="http://schemas.openxmlformats.org/officeDocument/2006/relationships/slide" Target="/ppt/slides/slide7.xml" Id="R59ba3866c267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54d3cf8b5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c2ffb203487f" /><Relationship Type="http://schemas.openxmlformats.org/officeDocument/2006/relationships/theme" Target="/ppt/slideMasters/theme/theme1.xml" Id="Ra0f91f3f8c61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4c2ffb203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a7417475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b362da93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1fa472b39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6f9ab405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bbf69a70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ddc114678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be150d96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