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b9f44d96c43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74a9a8e2b42d3"/>
  </p:sldMasterIdLst>
  <p:sldIdLst>
    <p:sldId xmlns:r="http://schemas.openxmlformats.org/officeDocument/2006/relationships" id="256" r:id="Raabb38d6e5a04fc9"/>
    <p:sldId xmlns:r="http://schemas.openxmlformats.org/officeDocument/2006/relationships" id="257" r:id="Re70a7d1a61234131"/>
    <p:sldId xmlns:r="http://schemas.openxmlformats.org/officeDocument/2006/relationships" id="258" r:id="Rd938a9f442ad457f"/>
    <p:sldId xmlns:r="http://schemas.openxmlformats.org/officeDocument/2006/relationships" id="259" r:id="R389fc9cd968c410d"/>
    <p:sldId xmlns:r="http://schemas.openxmlformats.org/officeDocument/2006/relationships" id="260" r:id="R727a641a4d9443a9"/>
    <p:sldId xmlns:r="http://schemas.openxmlformats.org/officeDocument/2006/relationships" id="261" r:id="R296975a14ad64bc4"/>
    <p:sldId xmlns:r="http://schemas.openxmlformats.org/officeDocument/2006/relationships" id="262" r:id="Ra7c24b5e5aac43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74a9a8e2b42d3" /><Relationship Type="http://schemas.openxmlformats.org/officeDocument/2006/relationships/slide" Target="/ppt/slides/slide1.xml" Id="Raabb38d6e5a04fc9" /><Relationship Type="http://schemas.openxmlformats.org/officeDocument/2006/relationships/slide" Target="/ppt/slides/slide2.xml" Id="Re70a7d1a61234131" /><Relationship Type="http://schemas.openxmlformats.org/officeDocument/2006/relationships/slide" Target="/ppt/slides/slide3.xml" Id="Rd938a9f442ad457f" /><Relationship Type="http://schemas.openxmlformats.org/officeDocument/2006/relationships/slide" Target="/ppt/slides/slide4.xml" Id="R389fc9cd968c410d" /><Relationship Type="http://schemas.openxmlformats.org/officeDocument/2006/relationships/slide" Target="/ppt/slides/slide5.xml" Id="R727a641a4d9443a9" /><Relationship Type="http://schemas.openxmlformats.org/officeDocument/2006/relationships/slide" Target="/ppt/slides/slide6.xml" Id="R296975a14ad64bc4" /><Relationship Type="http://schemas.openxmlformats.org/officeDocument/2006/relationships/slide" Target="/ppt/slides/slide7.xml" Id="Ra7c24b5e5aac43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c7367d6cb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d3784d1934518" /><Relationship Type="http://schemas.openxmlformats.org/officeDocument/2006/relationships/theme" Target="/ppt/slideMasters/theme/theme1.xml" Id="R2d4f3865c00a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d3784d193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6a72779034f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b98bba90a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a918177bc4f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6b9f9165d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6de021c04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f8cf5332245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5ae3a8da2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EMC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7 881 031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FOLDAL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AANDAL FOLDAL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ELISE AANDAL FOLDAL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AANDAL FOLDAL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KARLSEN WOLD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EMC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Årøsetervegen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ma-fold@online.no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EMC INVEST AS</a:t>
            </a:r>
          </a:p>
        </p:txBody>
      </p:sp>
    </p:spTree>
  </p:cSld>
  <p:clrMapOvr>
    <a:masterClrMapping xmlns:a="http://schemas.openxmlformats.org/drawingml/2006/main"/>
  </p:clrMapOvr>
</p:sld>
</file>