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f6c556493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8d3122df4423b"/>
  </p:sldMasterIdLst>
  <p:sldIdLst>
    <p:sldId xmlns:r="http://schemas.openxmlformats.org/officeDocument/2006/relationships" id="256" r:id="R13be49c062b94a79"/>
    <p:sldId xmlns:r="http://schemas.openxmlformats.org/officeDocument/2006/relationships" id="257" r:id="Rc9142bbda4c84980"/>
    <p:sldId xmlns:r="http://schemas.openxmlformats.org/officeDocument/2006/relationships" id="258" r:id="R3e4f953374cd4d76"/>
    <p:sldId xmlns:r="http://schemas.openxmlformats.org/officeDocument/2006/relationships" id="259" r:id="R7770470bdd894fc2"/>
    <p:sldId xmlns:r="http://schemas.openxmlformats.org/officeDocument/2006/relationships" id="260" r:id="Rbd0abf612d7740a3"/>
    <p:sldId xmlns:r="http://schemas.openxmlformats.org/officeDocument/2006/relationships" id="261" r:id="R5305cc13423c4aba"/>
    <p:sldId xmlns:r="http://schemas.openxmlformats.org/officeDocument/2006/relationships" id="262" r:id="R3c6584caf4a0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8d3122df4423b" /><Relationship Type="http://schemas.openxmlformats.org/officeDocument/2006/relationships/slide" Target="/ppt/slides/slide1.xml" Id="R13be49c062b94a79" /><Relationship Type="http://schemas.openxmlformats.org/officeDocument/2006/relationships/slide" Target="/ppt/slides/slide2.xml" Id="Rc9142bbda4c84980" /><Relationship Type="http://schemas.openxmlformats.org/officeDocument/2006/relationships/slide" Target="/ppt/slides/slide3.xml" Id="R3e4f953374cd4d76" /><Relationship Type="http://schemas.openxmlformats.org/officeDocument/2006/relationships/slide" Target="/ppt/slides/slide4.xml" Id="R7770470bdd894fc2" /><Relationship Type="http://schemas.openxmlformats.org/officeDocument/2006/relationships/slide" Target="/ppt/slides/slide5.xml" Id="Rbd0abf612d7740a3" /><Relationship Type="http://schemas.openxmlformats.org/officeDocument/2006/relationships/slide" Target="/ppt/slides/slide6.xml" Id="R5305cc13423c4aba" /><Relationship Type="http://schemas.openxmlformats.org/officeDocument/2006/relationships/slide" Target="/ppt/slides/slide7.xml" Id="R3c6584caf4a0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5bb16a927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bbd80d3b44aef" /><Relationship Type="http://schemas.openxmlformats.org/officeDocument/2006/relationships/theme" Target="/ppt/slideMasters/theme/theme1.xml" Id="R453348dbf8a2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bbd80d3b4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4336f10a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c83b9c0e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9045cb52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de93eaa7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3fb1892d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6cec2a4c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729f9f38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