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9f9dca1fd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d2efb6ca54486"/>
  </p:sldMasterIdLst>
  <p:sldIdLst>
    <p:sldId xmlns:r="http://schemas.openxmlformats.org/officeDocument/2006/relationships" id="256" r:id="R331f102ce6704f6f"/>
    <p:sldId xmlns:r="http://schemas.openxmlformats.org/officeDocument/2006/relationships" id="257" r:id="Rf90fbcddc3444e54"/>
    <p:sldId xmlns:r="http://schemas.openxmlformats.org/officeDocument/2006/relationships" id="258" r:id="R59659f1e21f44a48"/>
    <p:sldId xmlns:r="http://schemas.openxmlformats.org/officeDocument/2006/relationships" id="259" r:id="Rd5691e20e08443d4"/>
    <p:sldId xmlns:r="http://schemas.openxmlformats.org/officeDocument/2006/relationships" id="260" r:id="Ra5c1d2897db846a7"/>
    <p:sldId xmlns:r="http://schemas.openxmlformats.org/officeDocument/2006/relationships" id="261" r:id="Rc55ddea985d34e6c"/>
    <p:sldId xmlns:r="http://schemas.openxmlformats.org/officeDocument/2006/relationships" id="262" r:id="Rc8b0cce5515a4b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d2efb6ca54486" /><Relationship Type="http://schemas.openxmlformats.org/officeDocument/2006/relationships/slide" Target="/ppt/slides/slide1.xml" Id="R331f102ce6704f6f" /><Relationship Type="http://schemas.openxmlformats.org/officeDocument/2006/relationships/slide" Target="/ppt/slides/slide2.xml" Id="Rf90fbcddc3444e54" /><Relationship Type="http://schemas.openxmlformats.org/officeDocument/2006/relationships/slide" Target="/ppt/slides/slide3.xml" Id="R59659f1e21f44a48" /><Relationship Type="http://schemas.openxmlformats.org/officeDocument/2006/relationships/slide" Target="/ppt/slides/slide4.xml" Id="Rd5691e20e08443d4" /><Relationship Type="http://schemas.openxmlformats.org/officeDocument/2006/relationships/slide" Target="/ppt/slides/slide5.xml" Id="Ra5c1d2897db846a7" /><Relationship Type="http://schemas.openxmlformats.org/officeDocument/2006/relationships/slide" Target="/ppt/slides/slide6.xml" Id="Rc55ddea985d34e6c" /><Relationship Type="http://schemas.openxmlformats.org/officeDocument/2006/relationships/slide" Target="/ppt/slides/slide7.xml" Id="Rc8b0cce5515a4b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c1ea690e7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4bbc2cc924dc0" /><Relationship Type="http://schemas.openxmlformats.org/officeDocument/2006/relationships/theme" Target="/ppt/slideMasters/theme/theme1.xml" Id="Ra45e8e7095ef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4bbc2cc924d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c3d3aba5d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719c0b53c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664fa3a08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662ac6383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7c36643f94c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aeb8729b144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fbdc2f9c444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KURT KRISTOFFERSEN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KRISTOFFERSEN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KRISTOFFERSEN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KRISTOFFERSEN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KRISTOFFERSEN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KRISTOFFERSEN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732 895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3 247 224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45 615 850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46 078 124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KRISTOFFERSEN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IVAR KRISTOFFERSEN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KRISTOFFERSEN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Rundtom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KRISTOFFERSEN HOLDING AS</a:t>
            </a:r>
          </a:p>
        </p:txBody>
      </p:sp>
    </p:spTree>
  </p:cSld>
  <p:clrMapOvr>
    <a:masterClrMapping xmlns:a="http://schemas.openxmlformats.org/drawingml/2006/main"/>
  </p:clrMapOvr>
</p:sld>
</file>