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a0d8bd710e40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44a1737f5e440a"/>
  </p:sldMasterIdLst>
  <p:sldIdLst>
    <p:sldId xmlns:r="http://schemas.openxmlformats.org/officeDocument/2006/relationships" id="256" r:id="R86d8a0042eb24a7e"/>
    <p:sldId xmlns:r="http://schemas.openxmlformats.org/officeDocument/2006/relationships" id="257" r:id="Rf8ff945994e3410b"/>
    <p:sldId xmlns:r="http://schemas.openxmlformats.org/officeDocument/2006/relationships" id="258" r:id="Rd38baf5b70384bec"/>
    <p:sldId xmlns:r="http://schemas.openxmlformats.org/officeDocument/2006/relationships" id="259" r:id="Rb8922737a62145c1"/>
    <p:sldId xmlns:r="http://schemas.openxmlformats.org/officeDocument/2006/relationships" id="260" r:id="Reabe10add67647da"/>
    <p:sldId xmlns:r="http://schemas.openxmlformats.org/officeDocument/2006/relationships" id="261" r:id="R8a1ea22d234a4e48"/>
    <p:sldId xmlns:r="http://schemas.openxmlformats.org/officeDocument/2006/relationships" id="262" r:id="R1acf331dc8654e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44a1737f5e440a" /><Relationship Type="http://schemas.openxmlformats.org/officeDocument/2006/relationships/slide" Target="/ppt/slides/slide1.xml" Id="R86d8a0042eb24a7e" /><Relationship Type="http://schemas.openxmlformats.org/officeDocument/2006/relationships/slide" Target="/ppt/slides/slide2.xml" Id="Rf8ff945994e3410b" /><Relationship Type="http://schemas.openxmlformats.org/officeDocument/2006/relationships/slide" Target="/ppt/slides/slide3.xml" Id="Rd38baf5b70384bec" /><Relationship Type="http://schemas.openxmlformats.org/officeDocument/2006/relationships/slide" Target="/ppt/slides/slide4.xml" Id="Rb8922737a62145c1" /><Relationship Type="http://schemas.openxmlformats.org/officeDocument/2006/relationships/slide" Target="/ppt/slides/slide5.xml" Id="Reabe10add67647da" /><Relationship Type="http://schemas.openxmlformats.org/officeDocument/2006/relationships/slide" Target="/ppt/slides/slide6.xml" Id="R8a1ea22d234a4e48" /><Relationship Type="http://schemas.openxmlformats.org/officeDocument/2006/relationships/slide" Target="/ppt/slides/slide7.xml" Id="R1acf331dc8654e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2fb594968d47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1f1f52015e40dd" /><Relationship Type="http://schemas.openxmlformats.org/officeDocument/2006/relationships/theme" Target="/ppt/slideMasters/theme/theme1.xml" Id="Rbb387380c69c4d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1f1f52015e40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c7d5bfe85b43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d946257f4143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e40d225d2244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873bd58a614e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f980348a9647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77a43484a245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25c4e18b3b4b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CONSUS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CONSUS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548 117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15 924 547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20 334 882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LANDE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6. etasje, Karmsundgata 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5529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989 181 971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