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ece9b6b3884f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44b274c5dd45c4"/>
  </p:sldMasterIdLst>
  <p:sldIdLst>
    <p:sldId xmlns:r="http://schemas.openxmlformats.org/officeDocument/2006/relationships" id="256" r:id="Rbb3c4cfe3d7a4519"/>
    <p:sldId xmlns:r="http://schemas.openxmlformats.org/officeDocument/2006/relationships" id="257" r:id="R940bccb8ed8844ad"/>
    <p:sldId xmlns:r="http://schemas.openxmlformats.org/officeDocument/2006/relationships" id="258" r:id="Re4829f929b3f405d"/>
    <p:sldId xmlns:r="http://schemas.openxmlformats.org/officeDocument/2006/relationships" id="259" r:id="R986493db32fa4cfc"/>
    <p:sldId xmlns:r="http://schemas.openxmlformats.org/officeDocument/2006/relationships" id="260" r:id="R1c26f7a669b344db"/>
    <p:sldId xmlns:r="http://schemas.openxmlformats.org/officeDocument/2006/relationships" id="261" r:id="R6536287faaa847c6"/>
    <p:sldId xmlns:r="http://schemas.openxmlformats.org/officeDocument/2006/relationships" id="262" r:id="R53985b1594d640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44b274c5dd45c4" /><Relationship Type="http://schemas.openxmlformats.org/officeDocument/2006/relationships/slide" Target="/ppt/slides/slide1.xml" Id="Rbb3c4cfe3d7a4519" /><Relationship Type="http://schemas.openxmlformats.org/officeDocument/2006/relationships/slide" Target="/ppt/slides/slide2.xml" Id="R940bccb8ed8844ad" /><Relationship Type="http://schemas.openxmlformats.org/officeDocument/2006/relationships/slide" Target="/ppt/slides/slide3.xml" Id="Re4829f929b3f405d" /><Relationship Type="http://schemas.openxmlformats.org/officeDocument/2006/relationships/slide" Target="/ppt/slides/slide4.xml" Id="R986493db32fa4cfc" /><Relationship Type="http://schemas.openxmlformats.org/officeDocument/2006/relationships/slide" Target="/ppt/slides/slide5.xml" Id="R1c26f7a669b344db" /><Relationship Type="http://schemas.openxmlformats.org/officeDocument/2006/relationships/slide" Target="/ppt/slides/slide6.xml" Id="R6536287faaa847c6" /><Relationship Type="http://schemas.openxmlformats.org/officeDocument/2006/relationships/slide" Target="/ppt/slides/slide7.xml" Id="R53985b1594d640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b2c00e4cee47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f71bbcc02f4048" /><Relationship Type="http://schemas.openxmlformats.org/officeDocument/2006/relationships/theme" Target="/ppt/slideMasters/theme/theme1.xml" Id="R5283ac627c5040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f71bbcc02f40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37215e521f4b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805a2bb5c840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878393c5454a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0d64b0b4bc40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17850eae4a4f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5c253a6f6848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241495497c4f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 GABRIELSEN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 GABRIELSEN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 GABRIELSEN INVEST AS ble etablert [år] og holder til i Voss.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 GABRIELSEN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 GABRIELSEN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 GABRIELSEN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 GABRIELSEN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GABRIELSEN-KIROPRAKTIKK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 GABRIELSEN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Eirik Graue Gabrielsen, Grauavegen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5706 Voss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eirik-kg@live.com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989 182 749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 GABRIELSEN INVEST AS</a:t>
            </a:r>
          </a:p>
        </p:txBody>
      </p:sp>
    </p:spTree>
  </p:cSld>
  <p:clrMapOvr>
    <a:masterClrMapping xmlns:a="http://schemas.openxmlformats.org/drawingml/2006/main"/>
  </p:clrMapOvr>
</p:sld>
</file>