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99f0429927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fefe01ed284995"/>
  </p:sldMasterIdLst>
  <p:sldIdLst>
    <p:sldId xmlns:r="http://schemas.openxmlformats.org/officeDocument/2006/relationships" id="256" r:id="R44d201b65ab94705"/>
    <p:sldId xmlns:r="http://schemas.openxmlformats.org/officeDocument/2006/relationships" id="257" r:id="Ra2ea7b3d12e54459"/>
    <p:sldId xmlns:r="http://schemas.openxmlformats.org/officeDocument/2006/relationships" id="258" r:id="R52f30c61dc864322"/>
    <p:sldId xmlns:r="http://schemas.openxmlformats.org/officeDocument/2006/relationships" id="259" r:id="R14a4214a6ff04c26"/>
    <p:sldId xmlns:r="http://schemas.openxmlformats.org/officeDocument/2006/relationships" id="260" r:id="Rd24ea9b6928e4593"/>
    <p:sldId xmlns:r="http://schemas.openxmlformats.org/officeDocument/2006/relationships" id="261" r:id="R840b52d0cffb4eb2"/>
    <p:sldId xmlns:r="http://schemas.openxmlformats.org/officeDocument/2006/relationships" id="262" r:id="Rd8c2f66c935e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fefe01ed284995" /><Relationship Type="http://schemas.openxmlformats.org/officeDocument/2006/relationships/slide" Target="/ppt/slides/slide1.xml" Id="R44d201b65ab94705" /><Relationship Type="http://schemas.openxmlformats.org/officeDocument/2006/relationships/slide" Target="/ppt/slides/slide2.xml" Id="Ra2ea7b3d12e54459" /><Relationship Type="http://schemas.openxmlformats.org/officeDocument/2006/relationships/slide" Target="/ppt/slides/slide3.xml" Id="R52f30c61dc864322" /><Relationship Type="http://schemas.openxmlformats.org/officeDocument/2006/relationships/slide" Target="/ppt/slides/slide4.xml" Id="R14a4214a6ff04c26" /><Relationship Type="http://schemas.openxmlformats.org/officeDocument/2006/relationships/slide" Target="/ppt/slides/slide5.xml" Id="Rd24ea9b6928e4593" /><Relationship Type="http://schemas.openxmlformats.org/officeDocument/2006/relationships/slide" Target="/ppt/slides/slide6.xml" Id="R840b52d0cffb4eb2" /><Relationship Type="http://schemas.openxmlformats.org/officeDocument/2006/relationships/slide" Target="/ppt/slides/slide7.xml" Id="Rd8c2f66c935e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d368fba0544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dd245f70c4aa7" /><Relationship Type="http://schemas.openxmlformats.org/officeDocument/2006/relationships/theme" Target="/ppt/slideMasters/theme/theme1.xml" Id="R996124fabfc6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edd245f70c4a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7c41d8c8d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0522df7f843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9ff162c7744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94fac93b740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e6d0bfef742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4c3f26254b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7232c13e5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HENTON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HENTON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BRASETVIK TOR TARALD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Tronstadveien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HENTON AS</a:t>
            </a:r>
          </a:p>
        </p:txBody>
      </p:sp>
    </p:spTree>
  </p:cSld>
  <p:clrMapOvr>
    <a:masterClrMapping xmlns:a="http://schemas.openxmlformats.org/drawingml/2006/main"/>
  </p:clrMapOvr>
</p:sld>
</file>