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a05f78dd56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3e95a0cd5942ad"/>
  </p:sldMasterIdLst>
  <p:sldIdLst>
    <p:sldId xmlns:r="http://schemas.openxmlformats.org/officeDocument/2006/relationships" id="256" r:id="R4ceffedfbcb9424a"/>
    <p:sldId xmlns:r="http://schemas.openxmlformats.org/officeDocument/2006/relationships" id="257" r:id="R60e66892ab1c4616"/>
    <p:sldId xmlns:r="http://schemas.openxmlformats.org/officeDocument/2006/relationships" id="258" r:id="Rd744fb1b1d5f46ec"/>
    <p:sldId xmlns:r="http://schemas.openxmlformats.org/officeDocument/2006/relationships" id="259" r:id="R61fbfeeee0a24348"/>
    <p:sldId xmlns:r="http://schemas.openxmlformats.org/officeDocument/2006/relationships" id="260" r:id="R1c0b38b0550548b9"/>
    <p:sldId xmlns:r="http://schemas.openxmlformats.org/officeDocument/2006/relationships" id="261" r:id="Reafa97a334b44935"/>
    <p:sldId xmlns:r="http://schemas.openxmlformats.org/officeDocument/2006/relationships" id="262" r:id="Rd47574dd3c86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e95a0cd5942ad" /><Relationship Type="http://schemas.openxmlformats.org/officeDocument/2006/relationships/slide" Target="/ppt/slides/slide1.xml" Id="R4ceffedfbcb9424a" /><Relationship Type="http://schemas.openxmlformats.org/officeDocument/2006/relationships/slide" Target="/ppt/slides/slide2.xml" Id="R60e66892ab1c4616" /><Relationship Type="http://schemas.openxmlformats.org/officeDocument/2006/relationships/slide" Target="/ppt/slides/slide3.xml" Id="Rd744fb1b1d5f46ec" /><Relationship Type="http://schemas.openxmlformats.org/officeDocument/2006/relationships/slide" Target="/ppt/slides/slide4.xml" Id="R61fbfeeee0a24348" /><Relationship Type="http://schemas.openxmlformats.org/officeDocument/2006/relationships/slide" Target="/ppt/slides/slide5.xml" Id="R1c0b38b0550548b9" /><Relationship Type="http://schemas.openxmlformats.org/officeDocument/2006/relationships/slide" Target="/ppt/slides/slide6.xml" Id="Reafa97a334b44935" /><Relationship Type="http://schemas.openxmlformats.org/officeDocument/2006/relationships/slide" Target="/ppt/slides/slide7.xml" Id="Rd47574dd3c86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598910391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c9fc33ef34968" /><Relationship Type="http://schemas.openxmlformats.org/officeDocument/2006/relationships/theme" Target="/ppt/slideMasters/theme/theme1.xml" Id="R200aed69d259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c9fc33ef3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f993f4224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1e0c2e0cb4d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0a160ac0a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9de187cf243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b7c4859b7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955e9fb25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20a8e45e5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