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ba61dcd734e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16f564182b4296"/>
  </p:sldMasterIdLst>
  <p:sldIdLst>
    <p:sldId xmlns:r="http://schemas.openxmlformats.org/officeDocument/2006/relationships" id="256" r:id="R703a2e64e5fe4445"/>
    <p:sldId xmlns:r="http://schemas.openxmlformats.org/officeDocument/2006/relationships" id="257" r:id="Rdb5711bfe59e4e04"/>
    <p:sldId xmlns:r="http://schemas.openxmlformats.org/officeDocument/2006/relationships" id="258" r:id="Rbd7f3d22a1e44fed"/>
    <p:sldId xmlns:r="http://schemas.openxmlformats.org/officeDocument/2006/relationships" id="259" r:id="Rc823f32932e34f5d"/>
    <p:sldId xmlns:r="http://schemas.openxmlformats.org/officeDocument/2006/relationships" id="260" r:id="R9c17792f6e8b47c5"/>
    <p:sldId xmlns:r="http://schemas.openxmlformats.org/officeDocument/2006/relationships" id="261" r:id="R5d7e99bddc474ef2"/>
    <p:sldId xmlns:r="http://schemas.openxmlformats.org/officeDocument/2006/relationships" id="262" r:id="R045b5f3321464a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6f564182b4296" /><Relationship Type="http://schemas.openxmlformats.org/officeDocument/2006/relationships/slide" Target="/ppt/slides/slide1.xml" Id="R703a2e64e5fe4445" /><Relationship Type="http://schemas.openxmlformats.org/officeDocument/2006/relationships/slide" Target="/ppt/slides/slide2.xml" Id="Rdb5711bfe59e4e04" /><Relationship Type="http://schemas.openxmlformats.org/officeDocument/2006/relationships/slide" Target="/ppt/slides/slide3.xml" Id="Rbd7f3d22a1e44fed" /><Relationship Type="http://schemas.openxmlformats.org/officeDocument/2006/relationships/slide" Target="/ppt/slides/slide4.xml" Id="Rc823f32932e34f5d" /><Relationship Type="http://schemas.openxmlformats.org/officeDocument/2006/relationships/slide" Target="/ppt/slides/slide5.xml" Id="R9c17792f6e8b47c5" /><Relationship Type="http://schemas.openxmlformats.org/officeDocument/2006/relationships/slide" Target="/ppt/slides/slide6.xml" Id="R5d7e99bddc474ef2" /><Relationship Type="http://schemas.openxmlformats.org/officeDocument/2006/relationships/slide" Target="/ppt/slides/slide7.xml" Id="R045b5f3321464a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486c6a3544c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20f8706814e00" /><Relationship Type="http://schemas.openxmlformats.org/officeDocument/2006/relationships/theme" Target="/ppt/slideMasters/theme/theme1.xml" Id="R86c247954e9646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f20f870681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07a6161d241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766a96027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ef49b0c7c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99035a06e4f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767940c3e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0712b5d3348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6f8ab8b0a42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SPRUCEVALLEY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GRANDAL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