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35de6feaa847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804076a4942e6"/>
  </p:sldMasterIdLst>
  <p:sldIdLst>
    <p:sldId xmlns:r="http://schemas.openxmlformats.org/officeDocument/2006/relationships" id="256" r:id="R5f70a7c0da874c47"/>
    <p:sldId xmlns:r="http://schemas.openxmlformats.org/officeDocument/2006/relationships" id="257" r:id="R463a1f3a8dba4dfe"/>
    <p:sldId xmlns:r="http://schemas.openxmlformats.org/officeDocument/2006/relationships" id="258" r:id="R817426b5071e45c7"/>
    <p:sldId xmlns:r="http://schemas.openxmlformats.org/officeDocument/2006/relationships" id="259" r:id="R89f1f6f3753642c5"/>
    <p:sldId xmlns:r="http://schemas.openxmlformats.org/officeDocument/2006/relationships" id="260" r:id="Rb8ac8e4e6d2a4643"/>
    <p:sldId xmlns:r="http://schemas.openxmlformats.org/officeDocument/2006/relationships" id="261" r:id="R6a08e89753304734"/>
    <p:sldId xmlns:r="http://schemas.openxmlformats.org/officeDocument/2006/relationships" id="262" r:id="Re13b391c8966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804076a4942e6" /><Relationship Type="http://schemas.openxmlformats.org/officeDocument/2006/relationships/slide" Target="/ppt/slides/slide1.xml" Id="R5f70a7c0da874c47" /><Relationship Type="http://schemas.openxmlformats.org/officeDocument/2006/relationships/slide" Target="/ppt/slides/slide2.xml" Id="R463a1f3a8dba4dfe" /><Relationship Type="http://schemas.openxmlformats.org/officeDocument/2006/relationships/slide" Target="/ppt/slides/slide3.xml" Id="R817426b5071e45c7" /><Relationship Type="http://schemas.openxmlformats.org/officeDocument/2006/relationships/slide" Target="/ppt/slides/slide4.xml" Id="R89f1f6f3753642c5" /><Relationship Type="http://schemas.openxmlformats.org/officeDocument/2006/relationships/slide" Target="/ppt/slides/slide5.xml" Id="Rb8ac8e4e6d2a4643" /><Relationship Type="http://schemas.openxmlformats.org/officeDocument/2006/relationships/slide" Target="/ppt/slides/slide6.xml" Id="R6a08e89753304734" /><Relationship Type="http://schemas.openxmlformats.org/officeDocument/2006/relationships/slide" Target="/ppt/slides/slide7.xml" Id="Re13b391c8966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7398613864b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9b72280e9444a" /><Relationship Type="http://schemas.openxmlformats.org/officeDocument/2006/relationships/theme" Target="/ppt/slideMasters/theme/theme1.xml" Id="R7dfae9e8bc1b4d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9b72280e944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669f750d2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12dc61f1c4e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a2b050b4649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5fbd14b46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b8f8bc0a44e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eda4589dc4d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a20720dc2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BME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43 393 559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45 065 487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Petersen, Bygdøy allé 56C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