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e4bd3c572245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86b5a805724dea"/>
  </p:sldMasterIdLst>
  <p:sldIdLst>
    <p:sldId xmlns:r="http://schemas.openxmlformats.org/officeDocument/2006/relationships" id="256" r:id="R897d8302aaad401a"/>
    <p:sldId xmlns:r="http://schemas.openxmlformats.org/officeDocument/2006/relationships" id="257" r:id="R9523e07c64724efa"/>
    <p:sldId xmlns:r="http://schemas.openxmlformats.org/officeDocument/2006/relationships" id="258" r:id="R31302dbe9f8b4b48"/>
    <p:sldId xmlns:r="http://schemas.openxmlformats.org/officeDocument/2006/relationships" id="259" r:id="R4299a51360b6487a"/>
    <p:sldId xmlns:r="http://schemas.openxmlformats.org/officeDocument/2006/relationships" id="260" r:id="R8d40f780af1e4fae"/>
    <p:sldId xmlns:r="http://schemas.openxmlformats.org/officeDocument/2006/relationships" id="261" r:id="R0d20569a2bcd4ead"/>
    <p:sldId xmlns:r="http://schemas.openxmlformats.org/officeDocument/2006/relationships" id="262" r:id="R999b2873bce448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6b5a805724dea" /><Relationship Type="http://schemas.openxmlformats.org/officeDocument/2006/relationships/slide" Target="/ppt/slides/slide1.xml" Id="R897d8302aaad401a" /><Relationship Type="http://schemas.openxmlformats.org/officeDocument/2006/relationships/slide" Target="/ppt/slides/slide2.xml" Id="R9523e07c64724efa" /><Relationship Type="http://schemas.openxmlformats.org/officeDocument/2006/relationships/slide" Target="/ppt/slides/slide3.xml" Id="R31302dbe9f8b4b48" /><Relationship Type="http://schemas.openxmlformats.org/officeDocument/2006/relationships/slide" Target="/ppt/slides/slide4.xml" Id="R4299a51360b6487a" /><Relationship Type="http://schemas.openxmlformats.org/officeDocument/2006/relationships/slide" Target="/ppt/slides/slide5.xml" Id="R8d40f780af1e4fae" /><Relationship Type="http://schemas.openxmlformats.org/officeDocument/2006/relationships/slide" Target="/ppt/slides/slide6.xml" Id="R0d20569a2bcd4ead" /><Relationship Type="http://schemas.openxmlformats.org/officeDocument/2006/relationships/slide" Target="/ppt/slides/slide7.xml" Id="R999b2873bce448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c1cd497ef4c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9af45319345c2" /><Relationship Type="http://schemas.openxmlformats.org/officeDocument/2006/relationships/theme" Target="/ppt/slideMasters/theme/theme1.xml" Id="R65bd616f2f5d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d9af45319345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8ec2c20c641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547241f204e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69c10536344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5d93a0f934c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c1a60b28b4e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0029c08be43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58ca8479b46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SVEINUNG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 LUNDE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5 247 122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8 035 145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SVEINUNG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Liastølveien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