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49ada569e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5fa50cc38d46a5"/>
  </p:sldMasterIdLst>
  <p:sldIdLst>
    <p:sldId xmlns:r="http://schemas.openxmlformats.org/officeDocument/2006/relationships" id="256" r:id="R0b5a287f57c8474f"/>
    <p:sldId xmlns:r="http://schemas.openxmlformats.org/officeDocument/2006/relationships" id="257" r:id="R3d5ad9bddf1746fc"/>
    <p:sldId xmlns:r="http://schemas.openxmlformats.org/officeDocument/2006/relationships" id="258" r:id="Racafca34e2184dcc"/>
    <p:sldId xmlns:r="http://schemas.openxmlformats.org/officeDocument/2006/relationships" id="259" r:id="R00cf6238ba114c58"/>
    <p:sldId xmlns:r="http://schemas.openxmlformats.org/officeDocument/2006/relationships" id="260" r:id="Rcd921dbd38684e80"/>
    <p:sldId xmlns:r="http://schemas.openxmlformats.org/officeDocument/2006/relationships" id="261" r:id="Rd580532534f848d5"/>
    <p:sldId xmlns:r="http://schemas.openxmlformats.org/officeDocument/2006/relationships" id="262" r:id="R67404547ea7c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fa50cc38d46a5" /><Relationship Type="http://schemas.openxmlformats.org/officeDocument/2006/relationships/slide" Target="/ppt/slides/slide1.xml" Id="R0b5a287f57c8474f" /><Relationship Type="http://schemas.openxmlformats.org/officeDocument/2006/relationships/slide" Target="/ppt/slides/slide2.xml" Id="R3d5ad9bddf1746fc" /><Relationship Type="http://schemas.openxmlformats.org/officeDocument/2006/relationships/slide" Target="/ppt/slides/slide3.xml" Id="Racafca34e2184dcc" /><Relationship Type="http://schemas.openxmlformats.org/officeDocument/2006/relationships/slide" Target="/ppt/slides/slide4.xml" Id="R00cf6238ba114c58" /><Relationship Type="http://schemas.openxmlformats.org/officeDocument/2006/relationships/slide" Target="/ppt/slides/slide5.xml" Id="Rcd921dbd38684e80" /><Relationship Type="http://schemas.openxmlformats.org/officeDocument/2006/relationships/slide" Target="/ppt/slides/slide6.xml" Id="Rd580532534f848d5" /><Relationship Type="http://schemas.openxmlformats.org/officeDocument/2006/relationships/slide" Target="/ppt/slides/slide7.xml" Id="R67404547ea7c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66ecdf6c4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395c2974f4acc" /><Relationship Type="http://schemas.openxmlformats.org/officeDocument/2006/relationships/theme" Target="/ppt/slideMasters/theme/theme1.xml" Id="R465c86133b2d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1395c2974f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0487f238d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f0341a31f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48c2438364f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b73f82742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ec1dc9b4246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4db3cf8c4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ac3e6178e4f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MADONNA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MADONNA HOLDING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9 516 238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12 451 653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JOHAN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TURID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989 197 878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MADONNA HOLDING AS</a:t>
            </a:r>
          </a:p>
        </p:txBody>
      </p:sp>
    </p:spTree>
  </p:cSld>
  <p:clrMapOvr>
    <a:masterClrMapping xmlns:a="http://schemas.openxmlformats.org/drawingml/2006/main"/>
  </p:clrMapOvr>
</p:sld>
</file>