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651106cb6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dc1db48239409a"/>
  </p:sldMasterIdLst>
  <p:sldIdLst>
    <p:sldId xmlns:r="http://schemas.openxmlformats.org/officeDocument/2006/relationships" id="256" r:id="R66ecfe06c3614b69"/>
    <p:sldId xmlns:r="http://schemas.openxmlformats.org/officeDocument/2006/relationships" id="257" r:id="Ra8c659ae7bd8410a"/>
    <p:sldId xmlns:r="http://schemas.openxmlformats.org/officeDocument/2006/relationships" id="258" r:id="R77aeceb83d634310"/>
    <p:sldId xmlns:r="http://schemas.openxmlformats.org/officeDocument/2006/relationships" id="259" r:id="Rbf51e5613fe94835"/>
    <p:sldId xmlns:r="http://schemas.openxmlformats.org/officeDocument/2006/relationships" id="260" r:id="R8d696184f2c1452a"/>
    <p:sldId xmlns:r="http://schemas.openxmlformats.org/officeDocument/2006/relationships" id="261" r:id="Rc1629c6a4dfc4cd7"/>
    <p:sldId xmlns:r="http://schemas.openxmlformats.org/officeDocument/2006/relationships" id="262" r:id="Rca217f62ca1b42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c1db48239409a" /><Relationship Type="http://schemas.openxmlformats.org/officeDocument/2006/relationships/slide" Target="/ppt/slides/slide1.xml" Id="R66ecfe06c3614b69" /><Relationship Type="http://schemas.openxmlformats.org/officeDocument/2006/relationships/slide" Target="/ppt/slides/slide2.xml" Id="Ra8c659ae7bd8410a" /><Relationship Type="http://schemas.openxmlformats.org/officeDocument/2006/relationships/slide" Target="/ppt/slides/slide3.xml" Id="R77aeceb83d634310" /><Relationship Type="http://schemas.openxmlformats.org/officeDocument/2006/relationships/slide" Target="/ppt/slides/slide4.xml" Id="Rbf51e5613fe94835" /><Relationship Type="http://schemas.openxmlformats.org/officeDocument/2006/relationships/slide" Target="/ppt/slides/slide5.xml" Id="R8d696184f2c1452a" /><Relationship Type="http://schemas.openxmlformats.org/officeDocument/2006/relationships/slide" Target="/ppt/slides/slide6.xml" Id="Rc1629c6a4dfc4cd7" /><Relationship Type="http://schemas.openxmlformats.org/officeDocument/2006/relationships/slide" Target="/ppt/slides/slide7.xml" Id="Rca217f62ca1b42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d75a2c877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f02f7d67743fa" /><Relationship Type="http://schemas.openxmlformats.org/officeDocument/2006/relationships/theme" Target="/ppt/slideMasters/theme/theme1.xml" Id="Ra9774f92969b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f02f7d67743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19a25378d48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79c0e44604e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e85d55722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2afc09cea45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0ad58a4b845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117422f5047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49a1a3dfb4d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INDRIAN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515 284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5 644 814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OLAV 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post@steinsenteret.no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989 198 580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INDRIAN AS</a:t>
            </a:r>
          </a:p>
        </p:txBody>
      </p:sp>
    </p:spTree>
  </p:cSld>
  <p:clrMapOvr>
    <a:masterClrMapping xmlns:a="http://schemas.openxmlformats.org/drawingml/2006/main"/>
  </p:clrMapOvr>
</p:sld>
</file>