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fb380e681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dde622d2446bb"/>
  </p:sldMasterIdLst>
  <p:sldIdLst>
    <p:sldId xmlns:r="http://schemas.openxmlformats.org/officeDocument/2006/relationships" id="256" r:id="R2623a33fc0a1458e"/>
    <p:sldId xmlns:r="http://schemas.openxmlformats.org/officeDocument/2006/relationships" id="257" r:id="Rd6b1b9a9c05245e0"/>
    <p:sldId xmlns:r="http://schemas.openxmlformats.org/officeDocument/2006/relationships" id="258" r:id="R26fa3b3589c947ba"/>
    <p:sldId xmlns:r="http://schemas.openxmlformats.org/officeDocument/2006/relationships" id="259" r:id="R48f212deddb44a92"/>
    <p:sldId xmlns:r="http://schemas.openxmlformats.org/officeDocument/2006/relationships" id="260" r:id="R0299395e9b884ec4"/>
    <p:sldId xmlns:r="http://schemas.openxmlformats.org/officeDocument/2006/relationships" id="261" r:id="Rfcb8190e6a854e68"/>
    <p:sldId xmlns:r="http://schemas.openxmlformats.org/officeDocument/2006/relationships" id="262" r:id="Raefb164e55f3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dde622d2446bb" /><Relationship Type="http://schemas.openxmlformats.org/officeDocument/2006/relationships/slide" Target="/ppt/slides/slide1.xml" Id="R2623a33fc0a1458e" /><Relationship Type="http://schemas.openxmlformats.org/officeDocument/2006/relationships/slide" Target="/ppt/slides/slide2.xml" Id="Rd6b1b9a9c05245e0" /><Relationship Type="http://schemas.openxmlformats.org/officeDocument/2006/relationships/slide" Target="/ppt/slides/slide3.xml" Id="R26fa3b3589c947ba" /><Relationship Type="http://schemas.openxmlformats.org/officeDocument/2006/relationships/slide" Target="/ppt/slides/slide4.xml" Id="R48f212deddb44a92" /><Relationship Type="http://schemas.openxmlformats.org/officeDocument/2006/relationships/slide" Target="/ppt/slides/slide5.xml" Id="R0299395e9b884ec4" /><Relationship Type="http://schemas.openxmlformats.org/officeDocument/2006/relationships/slide" Target="/ppt/slides/slide6.xml" Id="Rfcb8190e6a854e68" /><Relationship Type="http://schemas.openxmlformats.org/officeDocument/2006/relationships/slide" Target="/ppt/slides/slide7.xml" Id="Raefb164e55f3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154e9982341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7686bca6f4c96" /><Relationship Type="http://schemas.openxmlformats.org/officeDocument/2006/relationships/theme" Target="/ppt/slideMasters/theme/theme1.xml" Id="Red9dc37d4b61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7686bca6f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f2dff194848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d1d8b0fd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d01501d8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5df60ed40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0177af32d46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b33a8cd0c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bf45242d0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14 861 709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KJELL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kjell.haugen@mac.com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