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1b9bbf1fb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25a10bd504029"/>
  </p:sldMasterIdLst>
  <p:sldIdLst>
    <p:sldId xmlns:r="http://schemas.openxmlformats.org/officeDocument/2006/relationships" id="256" r:id="Rb660dab0cb7e4c30"/>
    <p:sldId xmlns:r="http://schemas.openxmlformats.org/officeDocument/2006/relationships" id="257" r:id="R726e8d743ff64f0b"/>
    <p:sldId xmlns:r="http://schemas.openxmlformats.org/officeDocument/2006/relationships" id="258" r:id="Rdd271b0b9f284e78"/>
    <p:sldId xmlns:r="http://schemas.openxmlformats.org/officeDocument/2006/relationships" id="259" r:id="R1a7b215228414ec4"/>
    <p:sldId xmlns:r="http://schemas.openxmlformats.org/officeDocument/2006/relationships" id="260" r:id="R2f512bd6726c4bde"/>
    <p:sldId xmlns:r="http://schemas.openxmlformats.org/officeDocument/2006/relationships" id="261" r:id="R3e8792c4fe4c48c6"/>
    <p:sldId xmlns:r="http://schemas.openxmlformats.org/officeDocument/2006/relationships" id="262" r:id="Ra05af5248c084b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25a10bd504029" /><Relationship Type="http://schemas.openxmlformats.org/officeDocument/2006/relationships/slide" Target="/ppt/slides/slide1.xml" Id="Rb660dab0cb7e4c30" /><Relationship Type="http://schemas.openxmlformats.org/officeDocument/2006/relationships/slide" Target="/ppt/slides/slide2.xml" Id="R726e8d743ff64f0b" /><Relationship Type="http://schemas.openxmlformats.org/officeDocument/2006/relationships/slide" Target="/ppt/slides/slide3.xml" Id="Rdd271b0b9f284e78" /><Relationship Type="http://schemas.openxmlformats.org/officeDocument/2006/relationships/slide" Target="/ppt/slides/slide4.xml" Id="R1a7b215228414ec4" /><Relationship Type="http://schemas.openxmlformats.org/officeDocument/2006/relationships/slide" Target="/ppt/slides/slide5.xml" Id="R2f512bd6726c4bde" /><Relationship Type="http://schemas.openxmlformats.org/officeDocument/2006/relationships/slide" Target="/ppt/slides/slide6.xml" Id="R3e8792c4fe4c48c6" /><Relationship Type="http://schemas.openxmlformats.org/officeDocument/2006/relationships/slide" Target="/ppt/slides/slide7.xml" Id="Ra05af5248c084b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44071edae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d62706d1489b" /><Relationship Type="http://schemas.openxmlformats.org/officeDocument/2006/relationships/theme" Target="/ppt/slideMasters/theme/theme1.xml" Id="Rfa585f5f68e54d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7d62706d1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365c2d345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1a9023bef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c7707513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21f4cee67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4bed95d3345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f83fc7b5b46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e594f3f58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